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8" r:id="rId2"/>
    <p:sldId id="286" r:id="rId3"/>
    <p:sldId id="292" r:id="rId4"/>
    <p:sldId id="287" r:id="rId5"/>
    <p:sldId id="256" r:id="rId6"/>
    <p:sldId id="257" r:id="rId7"/>
    <p:sldId id="259" r:id="rId8"/>
    <p:sldId id="260" r:id="rId9"/>
    <p:sldId id="261" r:id="rId10"/>
    <p:sldId id="262" r:id="rId11"/>
    <p:sldId id="265" r:id="rId12"/>
    <p:sldId id="264" r:id="rId13"/>
    <p:sldId id="263" r:id="rId14"/>
    <p:sldId id="295" r:id="rId15"/>
    <p:sldId id="291" r:id="rId16"/>
    <p:sldId id="266" r:id="rId17"/>
    <p:sldId id="267" r:id="rId18"/>
    <p:sldId id="273" r:id="rId19"/>
    <p:sldId id="274" r:id="rId20"/>
    <p:sldId id="272" r:id="rId21"/>
    <p:sldId id="276" r:id="rId22"/>
    <p:sldId id="275" r:id="rId23"/>
    <p:sldId id="268" r:id="rId24"/>
    <p:sldId id="269" r:id="rId25"/>
    <p:sldId id="277" r:id="rId26"/>
    <p:sldId id="281" r:id="rId27"/>
    <p:sldId id="282" r:id="rId28"/>
    <p:sldId id="283" r:id="rId29"/>
    <p:sldId id="284" r:id="rId30"/>
    <p:sldId id="297" r:id="rId31"/>
    <p:sldId id="289" r:id="rId32"/>
    <p:sldId id="293" r:id="rId33"/>
    <p:sldId id="288" r:id="rId34"/>
    <p:sldId id="279" r:id="rId35"/>
    <p:sldId id="296" r:id="rId36"/>
    <p:sldId id="280" r:id="rId37"/>
  </p:sldIdLst>
  <p:sldSz cx="12192000" cy="6858000"/>
  <p:notesSz cx="7102475" cy="9037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2C80A0-C562-4A8A-9C30-04372BEEEC26}" v="4" dt="2026-08-14T02:08:49.5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4" autoAdjust="0"/>
    <p:restoredTop sz="94660"/>
  </p:normalViewPr>
  <p:slideViewPr>
    <p:cSldViewPr snapToGrid="0">
      <p:cViewPr varScale="1">
        <p:scale>
          <a:sx n="40" d="100"/>
          <a:sy n="40" d="100"/>
        </p:scale>
        <p:origin x="43" y="77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Marcotte" userId="3caacd41ae487ec0" providerId="LiveId" clId="{58EA8EF9-D8C1-4DA2-A3FC-0CD3DAF91C99}"/>
    <pc:docChg chg="undo redo custSel addSld delSld modSld sldOrd modNotesMaster">
      <pc:chgData name="Mary Marcotte" userId="3caacd41ae487ec0" providerId="LiveId" clId="{58EA8EF9-D8C1-4DA2-A3FC-0CD3DAF91C99}" dt="2026-08-14T02:10:36.441" v="8464" actId="1076"/>
      <pc:docMkLst>
        <pc:docMk/>
      </pc:docMkLst>
      <pc:sldChg chg="addSp delSp modSp mod setBg">
        <pc:chgData name="Mary Marcotte" userId="3caacd41ae487ec0" providerId="LiveId" clId="{58EA8EF9-D8C1-4DA2-A3FC-0CD3DAF91C99}" dt="2026-08-14T02:10:36.441" v="8464" actId="1076"/>
        <pc:sldMkLst>
          <pc:docMk/>
          <pc:sldMk cId="2002940267" sldId="258"/>
        </pc:sldMkLst>
        <pc:spChg chg="mod">
          <ac:chgData name="Mary Marcotte" userId="3caacd41ae487ec0" providerId="LiveId" clId="{58EA8EF9-D8C1-4DA2-A3FC-0CD3DAF91C99}" dt="2026-08-14T02:10:30.908" v="8463" actId="1076"/>
          <ac:spMkLst>
            <pc:docMk/>
            <pc:sldMk cId="2002940267" sldId="258"/>
            <ac:spMk id="2" creationId="{D968C692-10D7-C09C-1418-A8B623256095}"/>
          </ac:spMkLst>
        </pc:spChg>
        <pc:spChg chg="mod">
          <ac:chgData name="Mary Marcotte" userId="3caacd41ae487ec0" providerId="LiveId" clId="{58EA8EF9-D8C1-4DA2-A3FC-0CD3DAF91C99}" dt="2026-08-14T02:10:36.441" v="8464" actId="1076"/>
          <ac:spMkLst>
            <pc:docMk/>
            <pc:sldMk cId="2002940267" sldId="258"/>
            <ac:spMk id="3" creationId="{B398595E-B6D6-C463-BF25-340875C5ED68}"/>
          </ac:spMkLst>
        </pc:spChg>
        <pc:spChg chg="mod">
          <ac:chgData name="Mary Marcotte" userId="3caacd41ae487ec0" providerId="LiveId" clId="{58EA8EF9-D8C1-4DA2-A3FC-0CD3DAF91C99}" dt="2026-08-14T02:09:20.458" v="8450" actId="26606"/>
          <ac:spMkLst>
            <pc:docMk/>
            <pc:sldMk cId="2002940267" sldId="258"/>
            <ac:spMk id="4" creationId="{AAFC5114-03D1-A500-BF08-0C154EDFFA25}"/>
          </ac:spMkLst>
        </pc:spChg>
        <pc:spChg chg="mod">
          <ac:chgData name="Mary Marcotte" userId="3caacd41ae487ec0" providerId="LiveId" clId="{58EA8EF9-D8C1-4DA2-A3FC-0CD3DAF91C99}" dt="2026-08-14T02:09:20.458" v="8450" actId="26606"/>
          <ac:spMkLst>
            <pc:docMk/>
            <pc:sldMk cId="2002940267" sldId="258"/>
            <ac:spMk id="5" creationId="{CACC86EE-6EA2-6A04-7C60-EBE7887935A3}"/>
          </ac:spMkLst>
        </pc:spChg>
        <pc:spChg chg="add mod">
          <ac:chgData name="Mary Marcotte" userId="3caacd41ae487ec0" providerId="LiveId" clId="{58EA8EF9-D8C1-4DA2-A3FC-0CD3DAF91C99}" dt="2026-08-14T02:06:55.073" v="8437"/>
          <ac:spMkLst>
            <pc:docMk/>
            <pc:sldMk cId="2002940267" sldId="258"/>
            <ac:spMk id="8" creationId="{AA365D30-8249-8A9B-935E-B0B99CA98671}"/>
          </ac:spMkLst>
        </pc:spChg>
        <pc:spChg chg="add mod">
          <ac:chgData name="Mary Marcotte" userId="3caacd41ae487ec0" providerId="LiveId" clId="{58EA8EF9-D8C1-4DA2-A3FC-0CD3DAF91C99}" dt="2026-08-14T02:07:46.499" v="8441"/>
          <ac:spMkLst>
            <pc:docMk/>
            <pc:sldMk cId="2002940267" sldId="258"/>
            <ac:spMk id="11" creationId="{842EE1C2-56DD-3F55-B846-D2AFD5E5EDD2}"/>
          </ac:spMkLst>
        </pc:spChg>
        <pc:spChg chg="add">
          <ac:chgData name="Mary Marcotte" userId="3caacd41ae487ec0" providerId="LiveId" clId="{58EA8EF9-D8C1-4DA2-A3FC-0CD3DAF91C99}" dt="2026-08-14T02:09:20.458" v="8450" actId="26606"/>
          <ac:spMkLst>
            <pc:docMk/>
            <pc:sldMk cId="2002940267" sldId="258"/>
            <ac:spMk id="18" creationId="{352BEC0E-22F8-46D0-9632-375DB541B06C}"/>
          </ac:spMkLst>
        </pc:spChg>
        <pc:spChg chg="add">
          <ac:chgData name="Mary Marcotte" userId="3caacd41ae487ec0" providerId="LiveId" clId="{58EA8EF9-D8C1-4DA2-A3FC-0CD3DAF91C99}" dt="2026-08-14T02:09:20.458" v="8450" actId="26606"/>
          <ac:spMkLst>
            <pc:docMk/>
            <pc:sldMk cId="2002940267" sldId="258"/>
            <ac:spMk id="20" creationId="{3FCFB1DE-0B7E-48CC-BA90-B2AB0889F9D6}"/>
          </ac:spMkLst>
        </pc:spChg>
        <pc:grpChg chg="add del mod">
          <ac:chgData name="Mary Marcotte" userId="3caacd41ae487ec0" providerId="LiveId" clId="{58EA8EF9-D8C1-4DA2-A3FC-0CD3DAF91C99}" dt="2026-08-14T02:07:41.870" v="8440" actId="478"/>
          <ac:grpSpMkLst>
            <pc:docMk/>
            <pc:sldMk cId="2002940267" sldId="258"/>
            <ac:grpSpMk id="6" creationId="{1E235350-AE55-D7B1-6177-F269575DCC59}"/>
          </ac:grpSpMkLst>
        </pc:grpChg>
        <pc:grpChg chg="add mod">
          <ac:chgData name="Mary Marcotte" userId="3caacd41ae487ec0" providerId="LiveId" clId="{58EA8EF9-D8C1-4DA2-A3FC-0CD3DAF91C99}" dt="2026-08-14T02:09:28.244" v="8452" actId="1076"/>
          <ac:grpSpMkLst>
            <pc:docMk/>
            <pc:sldMk cId="2002940267" sldId="258"/>
            <ac:grpSpMk id="9" creationId="{F9776EDD-626F-92F9-93E3-B0B6BDF05276}"/>
          </ac:grpSpMkLst>
        </pc:grpChg>
        <pc:picChg chg="add mod">
          <ac:chgData name="Mary Marcotte" userId="3caacd41ae487ec0" providerId="LiveId" clId="{58EA8EF9-D8C1-4DA2-A3FC-0CD3DAF91C99}" dt="2026-08-14T02:06:55.073" v="8437"/>
          <ac:picMkLst>
            <pc:docMk/>
            <pc:sldMk cId="2002940267" sldId="258"/>
            <ac:picMk id="7" creationId="{0E0D0D29-0DB0-A622-C4EA-9AE15112BD3B}"/>
          </ac:picMkLst>
        </pc:picChg>
        <pc:picChg chg="add mod">
          <ac:chgData name="Mary Marcotte" userId="3caacd41ae487ec0" providerId="LiveId" clId="{58EA8EF9-D8C1-4DA2-A3FC-0CD3DAF91C99}" dt="2026-08-14T02:07:46.499" v="8441"/>
          <ac:picMkLst>
            <pc:docMk/>
            <pc:sldMk cId="2002940267" sldId="258"/>
            <ac:picMk id="10" creationId="{0E0D0D29-0DB0-A622-C4EA-9AE15112BD3B}"/>
          </ac:picMkLst>
        </pc:picChg>
        <pc:picChg chg="add del mod">
          <ac:chgData name="Mary Marcotte" userId="3caacd41ae487ec0" providerId="LiveId" clId="{58EA8EF9-D8C1-4DA2-A3FC-0CD3DAF91C99}" dt="2026-08-14T02:08:39.004" v="8448" actId="478"/>
          <ac:picMkLst>
            <pc:docMk/>
            <pc:sldMk cId="2002940267" sldId="258"/>
            <ac:picMk id="12" creationId="{818F8CCD-B41E-B4BC-9E9D-B49354C3E9E6}"/>
          </ac:picMkLst>
        </pc:picChg>
        <pc:picChg chg="add del mod ord">
          <ac:chgData name="Mary Marcotte" userId="3caacd41ae487ec0" providerId="LiveId" clId="{58EA8EF9-D8C1-4DA2-A3FC-0CD3DAF91C99}" dt="2026-08-14T02:09:24.218" v="8451" actId="478"/>
          <ac:picMkLst>
            <pc:docMk/>
            <pc:sldMk cId="2002940267" sldId="258"/>
            <ac:picMk id="13" creationId="{416F2ABB-9B68-CF6D-FB89-ECE81419F285}"/>
          </ac:picMkLst>
        </pc:picChg>
      </pc:sldChg>
      <pc:sldChg chg="del setBg">
        <pc:chgData name="Mary Marcotte" userId="3caacd41ae487ec0" providerId="LiveId" clId="{58EA8EF9-D8C1-4DA2-A3FC-0CD3DAF91C99}" dt="2026-08-14T01:06:17.655" v="8436" actId="2696"/>
        <pc:sldMkLst>
          <pc:docMk/>
          <pc:sldMk cId="2443913041"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77739" cy="453451"/>
          </a:xfrm>
          <a:prstGeom prst="rect">
            <a:avLst/>
          </a:prstGeom>
        </p:spPr>
        <p:txBody>
          <a:bodyPr vert="horz" lIns="93699" tIns="46849" rIns="93699" bIns="46849" rtlCol="0"/>
          <a:lstStyle>
            <a:lvl1pPr algn="l">
              <a:defRPr sz="1200"/>
            </a:lvl1pPr>
          </a:lstStyle>
          <a:p>
            <a:endParaRPr lang="en-US" dirty="0"/>
          </a:p>
        </p:txBody>
      </p:sp>
      <p:sp>
        <p:nvSpPr>
          <p:cNvPr id="3" name="Date Placeholder 2"/>
          <p:cNvSpPr>
            <a:spLocks noGrp="1"/>
          </p:cNvSpPr>
          <p:nvPr>
            <p:ph type="dt" idx="1"/>
          </p:nvPr>
        </p:nvSpPr>
        <p:spPr>
          <a:xfrm>
            <a:off x="4023093" y="3"/>
            <a:ext cx="3077739" cy="453451"/>
          </a:xfrm>
          <a:prstGeom prst="rect">
            <a:avLst/>
          </a:prstGeom>
        </p:spPr>
        <p:txBody>
          <a:bodyPr vert="horz" lIns="93699" tIns="46849" rIns="93699" bIns="46849" rtlCol="0"/>
          <a:lstStyle>
            <a:lvl1pPr algn="r">
              <a:defRPr sz="1200"/>
            </a:lvl1pPr>
          </a:lstStyle>
          <a:p>
            <a:fld id="{2DAF8327-361F-4306-9DB0-8553388F7CDA}" type="datetimeFigureOut">
              <a:rPr lang="en-US" smtClean="0"/>
              <a:t>8/13/2026</a:t>
            </a:fld>
            <a:endParaRPr lang="en-US" dirty="0"/>
          </a:p>
        </p:txBody>
      </p:sp>
      <p:sp>
        <p:nvSpPr>
          <p:cNvPr id="4" name="Slide Image Placeholder 3"/>
          <p:cNvSpPr>
            <a:spLocks noGrp="1" noRot="1" noChangeAspect="1"/>
          </p:cNvSpPr>
          <p:nvPr>
            <p:ph type="sldImg" idx="2"/>
          </p:nvPr>
        </p:nvSpPr>
        <p:spPr>
          <a:xfrm>
            <a:off x="839788" y="1128713"/>
            <a:ext cx="5422900" cy="3051175"/>
          </a:xfrm>
          <a:prstGeom prst="rect">
            <a:avLst/>
          </a:prstGeom>
          <a:noFill/>
          <a:ln w="12700">
            <a:solidFill>
              <a:prstClr val="black"/>
            </a:solidFill>
          </a:ln>
        </p:spPr>
        <p:txBody>
          <a:bodyPr vert="horz" lIns="93699" tIns="46849" rIns="93699" bIns="46849" rtlCol="0" anchor="ctr"/>
          <a:lstStyle/>
          <a:p>
            <a:endParaRPr lang="en-US" dirty="0"/>
          </a:p>
        </p:txBody>
      </p:sp>
      <p:sp>
        <p:nvSpPr>
          <p:cNvPr id="5" name="Notes Placeholder 4"/>
          <p:cNvSpPr>
            <a:spLocks noGrp="1"/>
          </p:cNvSpPr>
          <p:nvPr>
            <p:ph type="body" sz="quarter" idx="3"/>
          </p:nvPr>
        </p:nvSpPr>
        <p:spPr>
          <a:xfrm>
            <a:off x="710248" y="4349363"/>
            <a:ext cx="5681980" cy="3558571"/>
          </a:xfrm>
          <a:prstGeom prst="rect">
            <a:avLst/>
          </a:prstGeom>
        </p:spPr>
        <p:txBody>
          <a:bodyPr vert="horz" lIns="93699" tIns="46849" rIns="93699" bIns="468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584188"/>
            <a:ext cx="3077739" cy="453450"/>
          </a:xfrm>
          <a:prstGeom prst="rect">
            <a:avLst/>
          </a:prstGeom>
        </p:spPr>
        <p:txBody>
          <a:bodyPr vert="horz" lIns="93699" tIns="46849" rIns="93699" bIns="46849"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584188"/>
            <a:ext cx="3077739" cy="453450"/>
          </a:xfrm>
          <a:prstGeom prst="rect">
            <a:avLst/>
          </a:prstGeom>
        </p:spPr>
        <p:txBody>
          <a:bodyPr vert="horz" lIns="93699" tIns="46849" rIns="93699" bIns="46849" rtlCol="0" anchor="b"/>
          <a:lstStyle>
            <a:lvl1pPr algn="r">
              <a:defRPr sz="1200"/>
            </a:lvl1pPr>
          </a:lstStyle>
          <a:p>
            <a:fld id="{897E28DE-AADE-43B0-9E7B-34118C7EACCE}" type="slidenum">
              <a:rPr lang="en-US" smtClean="0"/>
              <a:t>‹#›</a:t>
            </a:fld>
            <a:endParaRPr lang="en-US" dirty="0"/>
          </a:p>
        </p:txBody>
      </p:sp>
    </p:spTree>
    <p:extLst>
      <p:ext uri="{BB962C8B-B14F-4D97-AF65-F5344CB8AC3E}">
        <p14:creationId xmlns:p14="http://schemas.microsoft.com/office/powerpoint/2010/main" val="3465951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1</a:t>
            </a:fld>
            <a:endParaRPr lang="en-US" dirty="0"/>
          </a:p>
        </p:txBody>
      </p:sp>
    </p:spTree>
    <p:extLst>
      <p:ext uri="{BB962C8B-B14F-4D97-AF65-F5344CB8AC3E}">
        <p14:creationId xmlns:p14="http://schemas.microsoft.com/office/powerpoint/2010/main" val="4034294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11</a:t>
            </a:fld>
            <a:endParaRPr lang="en-US" dirty="0"/>
          </a:p>
        </p:txBody>
      </p:sp>
    </p:spTree>
    <p:extLst>
      <p:ext uri="{BB962C8B-B14F-4D97-AF65-F5344CB8AC3E}">
        <p14:creationId xmlns:p14="http://schemas.microsoft.com/office/powerpoint/2010/main" val="568292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12</a:t>
            </a:fld>
            <a:endParaRPr lang="en-US" dirty="0"/>
          </a:p>
        </p:txBody>
      </p:sp>
    </p:spTree>
    <p:extLst>
      <p:ext uri="{BB962C8B-B14F-4D97-AF65-F5344CB8AC3E}">
        <p14:creationId xmlns:p14="http://schemas.microsoft.com/office/powerpoint/2010/main" val="3520887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13</a:t>
            </a:fld>
            <a:endParaRPr lang="en-US" dirty="0"/>
          </a:p>
        </p:txBody>
      </p:sp>
    </p:spTree>
    <p:extLst>
      <p:ext uri="{BB962C8B-B14F-4D97-AF65-F5344CB8AC3E}">
        <p14:creationId xmlns:p14="http://schemas.microsoft.com/office/powerpoint/2010/main" val="3422526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16</a:t>
            </a:fld>
            <a:endParaRPr lang="en-US" dirty="0"/>
          </a:p>
        </p:txBody>
      </p:sp>
    </p:spTree>
    <p:extLst>
      <p:ext uri="{BB962C8B-B14F-4D97-AF65-F5344CB8AC3E}">
        <p14:creationId xmlns:p14="http://schemas.microsoft.com/office/powerpoint/2010/main" val="3113849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17</a:t>
            </a:fld>
            <a:endParaRPr lang="en-US" dirty="0"/>
          </a:p>
        </p:txBody>
      </p:sp>
    </p:spTree>
    <p:extLst>
      <p:ext uri="{BB962C8B-B14F-4D97-AF65-F5344CB8AC3E}">
        <p14:creationId xmlns:p14="http://schemas.microsoft.com/office/powerpoint/2010/main" val="3509476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18</a:t>
            </a:fld>
            <a:endParaRPr lang="en-US" dirty="0"/>
          </a:p>
        </p:txBody>
      </p:sp>
    </p:spTree>
    <p:extLst>
      <p:ext uri="{BB962C8B-B14F-4D97-AF65-F5344CB8AC3E}">
        <p14:creationId xmlns:p14="http://schemas.microsoft.com/office/powerpoint/2010/main" val="1679582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19</a:t>
            </a:fld>
            <a:endParaRPr lang="en-US" dirty="0"/>
          </a:p>
        </p:txBody>
      </p:sp>
    </p:spTree>
    <p:extLst>
      <p:ext uri="{BB962C8B-B14F-4D97-AF65-F5344CB8AC3E}">
        <p14:creationId xmlns:p14="http://schemas.microsoft.com/office/powerpoint/2010/main" val="2958568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20</a:t>
            </a:fld>
            <a:endParaRPr lang="en-US" dirty="0"/>
          </a:p>
        </p:txBody>
      </p:sp>
    </p:spTree>
    <p:extLst>
      <p:ext uri="{BB962C8B-B14F-4D97-AF65-F5344CB8AC3E}">
        <p14:creationId xmlns:p14="http://schemas.microsoft.com/office/powerpoint/2010/main" val="27722733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21</a:t>
            </a:fld>
            <a:endParaRPr lang="en-US" dirty="0"/>
          </a:p>
        </p:txBody>
      </p:sp>
    </p:spTree>
    <p:extLst>
      <p:ext uri="{BB962C8B-B14F-4D97-AF65-F5344CB8AC3E}">
        <p14:creationId xmlns:p14="http://schemas.microsoft.com/office/powerpoint/2010/main" val="479716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22</a:t>
            </a:fld>
            <a:endParaRPr lang="en-US" dirty="0"/>
          </a:p>
        </p:txBody>
      </p:sp>
    </p:spTree>
    <p:extLst>
      <p:ext uri="{BB962C8B-B14F-4D97-AF65-F5344CB8AC3E}">
        <p14:creationId xmlns:p14="http://schemas.microsoft.com/office/powerpoint/2010/main" val="875390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a:t>
            </a:fld>
            <a:endParaRPr lang="en-US" dirty="0"/>
          </a:p>
        </p:txBody>
      </p:sp>
    </p:spTree>
    <p:extLst>
      <p:ext uri="{BB962C8B-B14F-4D97-AF65-F5344CB8AC3E}">
        <p14:creationId xmlns:p14="http://schemas.microsoft.com/office/powerpoint/2010/main" val="7356983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23</a:t>
            </a:fld>
            <a:endParaRPr lang="en-US" dirty="0"/>
          </a:p>
        </p:txBody>
      </p:sp>
    </p:spTree>
    <p:extLst>
      <p:ext uri="{BB962C8B-B14F-4D97-AF65-F5344CB8AC3E}">
        <p14:creationId xmlns:p14="http://schemas.microsoft.com/office/powerpoint/2010/main" val="11804245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24</a:t>
            </a:fld>
            <a:endParaRPr lang="en-US" dirty="0"/>
          </a:p>
        </p:txBody>
      </p:sp>
    </p:spTree>
    <p:extLst>
      <p:ext uri="{BB962C8B-B14F-4D97-AF65-F5344CB8AC3E}">
        <p14:creationId xmlns:p14="http://schemas.microsoft.com/office/powerpoint/2010/main" val="3797504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25</a:t>
            </a:fld>
            <a:endParaRPr lang="en-US" dirty="0"/>
          </a:p>
        </p:txBody>
      </p:sp>
    </p:spTree>
    <p:extLst>
      <p:ext uri="{BB962C8B-B14F-4D97-AF65-F5344CB8AC3E}">
        <p14:creationId xmlns:p14="http://schemas.microsoft.com/office/powerpoint/2010/main" val="543459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26</a:t>
            </a:fld>
            <a:endParaRPr lang="en-US" dirty="0"/>
          </a:p>
        </p:txBody>
      </p:sp>
    </p:spTree>
    <p:extLst>
      <p:ext uri="{BB962C8B-B14F-4D97-AF65-F5344CB8AC3E}">
        <p14:creationId xmlns:p14="http://schemas.microsoft.com/office/powerpoint/2010/main" val="2018037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27</a:t>
            </a:fld>
            <a:endParaRPr lang="en-US" dirty="0"/>
          </a:p>
        </p:txBody>
      </p:sp>
    </p:spTree>
    <p:extLst>
      <p:ext uri="{BB962C8B-B14F-4D97-AF65-F5344CB8AC3E}">
        <p14:creationId xmlns:p14="http://schemas.microsoft.com/office/powerpoint/2010/main" val="3783297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28</a:t>
            </a:fld>
            <a:endParaRPr lang="en-US" dirty="0"/>
          </a:p>
        </p:txBody>
      </p:sp>
    </p:spTree>
    <p:extLst>
      <p:ext uri="{BB962C8B-B14F-4D97-AF65-F5344CB8AC3E}">
        <p14:creationId xmlns:p14="http://schemas.microsoft.com/office/powerpoint/2010/main" val="23056591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29</a:t>
            </a:fld>
            <a:endParaRPr lang="en-US" dirty="0"/>
          </a:p>
        </p:txBody>
      </p:sp>
    </p:spTree>
    <p:extLst>
      <p:ext uri="{BB962C8B-B14F-4D97-AF65-F5344CB8AC3E}">
        <p14:creationId xmlns:p14="http://schemas.microsoft.com/office/powerpoint/2010/main" val="7161076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34</a:t>
            </a:fld>
            <a:endParaRPr lang="en-US" dirty="0"/>
          </a:p>
        </p:txBody>
      </p:sp>
    </p:spTree>
    <p:extLst>
      <p:ext uri="{BB962C8B-B14F-4D97-AF65-F5344CB8AC3E}">
        <p14:creationId xmlns:p14="http://schemas.microsoft.com/office/powerpoint/2010/main" val="1990678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36</a:t>
            </a:fld>
            <a:endParaRPr lang="en-US" dirty="0"/>
          </a:p>
        </p:txBody>
      </p:sp>
    </p:spTree>
    <p:extLst>
      <p:ext uri="{BB962C8B-B14F-4D97-AF65-F5344CB8AC3E}">
        <p14:creationId xmlns:p14="http://schemas.microsoft.com/office/powerpoint/2010/main" val="3354088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4</a:t>
            </a:fld>
            <a:endParaRPr lang="en-US" dirty="0"/>
          </a:p>
        </p:txBody>
      </p:sp>
    </p:spTree>
    <p:extLst>
      <p:ext uri="{BB962C8B-B14F-4D97-AF65-F5344CB8AC3E}">
        <p14:creationId xmlns:p14="http://schemas.microsoft.com/office/powerpoint/2010/main" val="3386666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5</a:t>
            </a:fld>
            <a:endParaRPr lang="en-US" dirty="0"/>
          </a:p>
        </p:txBody>
      </p:sp>
    </p:spTree>
    <p:extLst>
      <p:ext uri="{BB962C8B-B14F-4D97-AF65-F5344CB8AC3E}">
        <p14:creationId xmlns:p14="http://schemas.microsoft.com/office/powerpoint/2010/main" val="3803720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6</a:t>
            </a:fld>
            <a:endParaRPr lang="en-US" dirty="0"/>
          </a:p>
        </p:txBody>
      </p:sp>
    </p:spTree>
    <p:extLst>
      <p:ext uri="{BB962C8B-B14F-4D97-AF65-F5344CB8AC3E}">
        <p14:creationId xmlns:p14="http://schemas.microsoft.com/office/powerpoint/2010/main" val="880155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7</a:t>
            </a:fld>
            <a:endParaRPr lang="en-US" dirty="0"/>
          </a:p>
        </p:txBody>
      </p:sp>
    </p:spTree>
    <p:extLst>
      <p:ext uri="{BB962C8B-B14F-4D97-AF65-F5344CB8AC3E}">
        <p14:creationId xmlns:p14="http://schemas.microsoft.com/office/powerpoint/2010/main" val="725275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8</a:t>
            </a:fld>
            <a:endParaRPr lang="en-US" dirty="0"/>
          </a:p>
        </p:txBody>
      </p:sp>
    </p:spTree>
    <p:extLst>
      <p:ext uri="{BB962C8B-B14F-4D97-AF65-F5344CB8AC3E}">
        <p14:creationId xmlns:p14="http://schemas.microsoft.com/office/powerpoint/2010/main" val="833068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9</a:t>
            </a:fld>
            <a:endParaRPr lang="en-US" dirty="0"/>
          </a:p>
        </p:txBody>
      </p:sp>
    </p:spTree>
    <p:extLst>
      <p:ext uri="{BB962C8B-B14F-4D97-AF65-F5344CB8AC3E}">
        <p14:creationId xmlns:p14="http://schemas.microsoft.com/office/powerpoint/2010/main" val="479452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E28DE-AADE-43B0-9E7B-34118C7EACCE}" type="slidenum">
              <a:rPr lang="en-US" smtClean="0"/>
              <a:t>10</a:t>
            </a:fld>
            <a:endParaRPr lang="en-US" dirty="0"/>
          </a:p>
        </p:txBody>
      </p:sp>
    </p:spTree>
    <p:extLst>
      <p:ext uri="{BB962C8B-B14F-4D97-AF65-F5344CB8AC3E}">
        <p14:creationId xmlns:p14="http://schemas.microsoft.com/office/powerpoint/2010/main" val="2668055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F6C-C024-C2B1-ECD2-5FFD68C035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4F6E11-BDF8-E937-B72A-B73D020638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79E144-76C9-750C-4586-72DB5BF8B456}"/>
              </a:ext>
            </a:extLst>
          </p:cNvPr>
          <p:cNvSpPr>
            <a:spLocks noGrp="1"/>
          </p:cNvSpPr>
          <p:nvPr>
            <p:ph type="dt" sz="half" idx="10"/>
          </p:nvPr>
        </p:nvSpPr>
        <p:spPr/>
        <p:txBody>
          <a:bodyPr/>
          <a:lstStyle/>
          <a:p>
            <a:fld id="{8908B19A-7CF5-4F39-A4A7-EBC330D4210B}" type="datetime1">
              <a:rPr lang="en-US" smtClean="0"/>
              <a:t>8/13/2026</a:t>
            </a:fld>
            <a:endParaRPr lang="en-US" dirty="0"/>
          </a:p>
        </p:txBody>
      </p:sp>
      <p:sp>
        <p:nvSpPr>
          <p:cNvPr id="5" name="Footer Placeholder 4">
            <a:extLst>
              <a:ext uri="{FF2B5EF4-FFF2-40B4-BE49-F238E27FC236}">
                <a16:creationId xmlns:a16="http://schemas.microsoft.com/office/drawing/2014/main" id="{B7F3CD18-DF66-1549-BAE8-A0A7234F45A3}"/>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6" name="Slide Number Placeholder 5">
            <a:extLst>
              <a:ext uri="{FF2B5EF4-FFF2-40B4-BE49-F238E27FC236}">
                <a16:creationId xmlns:a16="http://schemas.microsoft.com/office/drawing/2014/main" id="{18F5A9CE-3587-0EE0-6557-E1B1AD82578C}"/>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2801393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55E73-8A83-E65E-BC43-1A3F39D1CD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9E2218-EC02-ABF3-08B6-E5CF0FC990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1B2D0-244D-97DF-F252-F649A7C79FA0}"/>
              </a:ext>
            </a:extLst>
          </p:cNvPr>
          <p:cNvSpPr>
            <a:spLocks noGrp="1"/>
          </p:cNvSpPr>
          <p:nvPr>
            <p:ph type="dt" sz="half" idx="10"/>
          </p:nvPr>
        </p:nvSpPr>
        <p:spPr/>
        <p:txBody>
          <a:bodyPr/>
          <a:lstStyle/>
          <a:p>
            <a:fld id="{5B1A78B9-B8F7-41EC-B189-BD00AC27193A}" type="datetime1">
              <a:rPr lang="en-US" smtClean="0"/>
              <a:t>8/13/2026</a:t>
            </a:fld>
            <a:endParaRPr lang="en-US" dirty="0"/>
          </a:p>
        </p:txBody>
      </p:sp>
      <p:sp>
        <p:nvSpPr>
          <p:cNvPr id="5" name="Footer Placeholder 4">
            <a:extLst>
              <a:ext uri="{FF2B5EF4-FFF2-40B4-BE49-F238E27FC236}">
                <a16:creationId xmlns:a16="http://schemas.microsoft.com/office/drawing/2014/main" id="{356D2495-BC15-3826-BFBC-A89EB2C1ECDC}"/>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6" name="Slide Number Placeholder 5">
            <a:extLst>
              <a:ext uri="{FF2B5EF4-FFF2-40B4-BE49-F238E27FC236}">
                <a16:creationId xmlns:a16="http://schemas.microsoft.com/office/drawing/2014/main" id="{617AA00C-E83D-6176-5E97-85398FC4D4D5}"/>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3952777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A93CD0-BE2D-A258-0BE9-5310FF43E0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DB2E23-9638-4461-531F-A817CCCC23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F8B3D4-020A-C8C2-D896-D54E586D31F1}"/>
              </a:ext>
            </a:extLst>
          </p:cNvPr>
          <p:cNvSpPr>
            <a:spLocks noGrp="1"/>
          </p:cNvSpPr>
          <p:nvPr>
            <p:ph type="dt" sz="half" idx="10"/>
          </p:nvPr>
        </p:nvSpPr>
        <p:spPr/>
        <p:txBody>
          <a:bodyPr/>
          <a:lstStyle/>
          <a:p>
            <a:fld id="{A64F4EC2-E491-4386-B44A-B7043A77F6B1}" type="datetime1">
              <a:rPr lang="en-US" smtClean="0"/>
              <a:t>8/13/2026</a:t>
            </a:fld>
            <a:endParaRPr lang="en-US" dirty="0"/>
          </a:p>
        </p:txBody>
      </p:sp>
      <p:sp>
        <p:nvSpPr>
          <p:cNvPr id="5" name="Footer Placeholder 4">
            <a:extLst>
              <a:ext uri="{FF2B5EF4-FFF2-40B4-BE49-F238E27FC236}">
                <a16:creationId xmlns:a16="http://schemas.microsoft.com/office/drawing/2014/main" id="{43C46FF0-9BF5-3AAB-15FF-A4CEFEE890F5}"/>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6" name="Slide Number Placeholder 5">
            <a:extLst>
              <a:ext uri="{FF2B5EF4-FFF2-40B4-BE49-F238E27FC236}">
                <a16:creationId xmlns:a16="http://schemas.microsoft.com/office/drawing/2014/main" id="{C66C32ED-9BEE-D6AA-B5F5-DFA86D6D44D5}"/>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712559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EA5E-BB39-2748-FCB1-9CA0ED1E8C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C7498A-3055-77B5-AC73-E6B2876CF3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060F21-53E9-9764-A025-1C447B99254F}"/>
              </a:ext>
            </a:extLst>
          </p:cNvPr>
          <p:cNvSpPr>
            <a:spLocks noGrp="1"/>
          </p:cNvSpPr>
          <p:nvPr>
            <p:ph type="dt" sz="half" idx="10"/>
          </p:nvPr>
        </p:nvSpPr>
        <p:spPr/>
        <p:txBody>
          <a:bodyPr/>
          <a:lstStyle/>
          <a:p>
            <a:fld id="{A5736B8B-D47D-43A0-BB96-303573795CE6}" type="datetime1">
              <a:rPr lang="en-US" smtClean="0"/>
              <a:t>8/13/2026</a:t>
            </a:fld>
            <a:endParaRPr lang="en-US" dirty="0"/>
          </a:p>
        </p:txBody>
      </p:sp>
      <p:sp>
        <p:nvSpPr>
          <p:cNvPr id="5" name="Footer Placeholder 4">
            <a:extLst>
              <a:ext uri="{FF2B5EF4-FFF2-40B4-BE49-F238E27FC236}">
                <a16:creationId xmlns:a16="http://schemas.microsoft.com/office/drawing/2014/main" id="{EEB66D31-0F32-F6A7-8574-781A5F76AC53}"/>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6" name="Slide Number Placeholder 5">
            <a:extLst>
              <a:ext uri="{FF2B5EF4-FFF2-40B4-BE49-F238E27FC236}">
                <a16:creationId xmlns:a16="http://schemas.microsoft.com/office/drawing/2014/main" id="{8CA3EE5F-C7C4-2EB0-34F7-9D585EE6DA82}"/>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2901380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83D4E-5183-515E-B321-BDC7F3FBFC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C1C344-9A2D-EA33-2EA5-D2385470F36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974635-73B6-0FE3-3A49-AF5F13717953}"/>
              </a:ext>
            </a:extLst>
          </p:cNvPr>
          <p:cNvSpPr>
            <a:spLocks noGrp="1"/>
          </p:cNvSpPr>
          <p:nvPr>
            <p:ph type="dt" sz="half" idx="10"/>
          </p:nvPr>
        </p:nvSpPr>
        <p:spPr/>
        <p:txBody>
          <a:bodyPr/>
          <a:lstStyle/>
          <a:p>
            <a:fld id="{A97FE51B-DEDF-4FA7-A527-4A031B54FD43}" type="datetime1">
              <a:rPr lang="en-US" smtClean="0"/>
              <a:t>8/13/2026</a:t>
            </a:fld>
            <a:endParaRPr lang="en-US" dirty="0"/>
          </a:p>
        </p:txBody>
      </p:sp>
      <p:sp>
        <p:nvSpPr>
          <p:cNvPr id="5" name="Footer Placeholder 4">
            <a:extLst>
              <a:ext uri="{FF2B5EF4-FFF2-40B4-BE49-F238E27FC236}">
                <a16:creationId xmlns:a16="http://schemas.microsoft.com/office/drawing/2014/main" id="{4052AD90-A1D6-00D4-CBB2-556F9E7E9647}"/>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6" name="Slide Number Placeholder 5">
            <a:extLst>
              <a:ext uri="{FF2B5EF4-FFF2-40B4-BE49-F238E27FC236}">
                <a16:creationId xmlns:a16="http://schemas.microsoft.com/office/drawing/2014/main" id="{4A735CBF-5FDB-ABF6-E3B6-BC2DB93C5587}"/>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25530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7E5EF-891D-49C8-5111-C1316303E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4FE746-0334-FB24-BDDE-432801E505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36083F-53B8-59FF-2517-CFDF59A875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A4CC36-A9CE-9008-8AF4-AA65A600A6F7}"/>
              </a:ext>
            </a:extLst>
          </p:cNvPr>
          <p:cNvSpPr>
            <a:spLocks noGrp="1"/>
          </p:cNvSpPr>
          <p:nvPr>
            <p:ph type="dt" sz="half" idx="10"/>
          </p:nvPr>
        </p:nvSpPr>
        <p:spPr/>
        <p:txBody>
          <a:bodyPr/>
          <a:lstStyle/>
          <a:p>
            <a:fld id="{E0EAC459-B269-415C-A0BF-EB89C4268B05}" type="datetime1">
              <a:rPr lang="en-US" smtClean="0"/>
              <a:t>8/13/2026</a:t>
            </a:fld>
            <a:endParaRPr lang="en-US" dirty="0"/>
          </a:p>
        </p:txBody>
      </p:sp>
      <p:sp>
        <p:nvSpPr>
          <p:cNvPr id="6" name="Footer Placeholder 5">
            <a:extLst>
              <a:ext uri="{FF2B5EF4-FFF2-40B4-BE49-F238E27FC236}">
                <a16:creationId xmlns:a16="http://schemas.microsoft.com/office/drawing/2014/main" id="{0F747B3E-6CB3-7F51-BBD5-DF8665A33F08}"/>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7" name="Slide Number Placeholder 6">
            <a:extLst>
              <a:ext uri="{FF2B5EF4-FFF2-40B4-BE49-F238E27FC236}">
                <a16:creationId xmlns:a16="http://schemas.microsoft.com/office/drawing/2014/main" id="{3B9596E4-E6DC-BB38-EEB0-9D7313B02435}"/>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1411249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54C74-4FF2-A309-CFBA-D066FAB5E1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56A6F6-8E33-024E-1E52-029B90772D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A41972-BCD9-8EC5-49D1-BF38D3E612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472183-F21F-08ED-4D06-B0F8A9F929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B2B18F-70A6-58D0-C19A-225FADDB4B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6B2697-8E2C-2447-FDDE-461A1E501E95}"/>
              </a:ext>
            </a:extLst>
          </p:cNvPr>
          <p:cNvSpPr>
            <a:spLocks noGrp="1"/>
          </p:cNvSpPr>
          <p:nvPr>
            <p:ph type="dt" sz="half" idx="10"/>
          </p:nvPr>
        </p:nvSpPr>
        <p:spPr/>
        <p:txBody>
          <a:bodyPr/>
          <a:lstStyle/>
          <a:p>
            <a:fld id="{484CAF7F-FD06-42D8-B27C-9EA302EBA12C}" type="datetime1">
              <a:rPr lang="en-US" smtClean="0"/>
              <a:t>8/13/2026</a:t>
            </a:fld>
            <a:endParaRPr lang="en-US" dirty="0"/>
          </a:p>
        </p:txBody>
      </p:sp>
      <p:sp>
        <p:nvSpPr>
          <p:cNvPr id="8" name="Footer Placeholder 7">
            <a:extLst>
              <a:ext uri="{FF2B5EF4-FFF2-40B4-BE49-F238E27FC236}">
                <a16:creationId xmlns:a16="http://schemas.microsoft.com/office/drawing/2014/main" id="{45DFC341-A995-0B4F-2CC3-373BE860094E}"/>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9" name="Slide Number Placeholder 8">
            <a:extLst>
              <a:ext uri="{FF2B5EF4-FFF2-40B4-BE49-F238E27FC236}">
                <a16:creationId xmlns:a16="http://schemas.microsoft.com/office/drawing/2014/main" id="{03DA8A0D-03ED-F5BF-F15E-2939BE9F71C4}"/>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288695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F8E0B-4293-078A-02DE-07B0FC9F28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9C172F-1931-46C1-1B34-FA17EF594A36}"/>
              </a:ext>
            </a:extLst>
          </p:cNvPr>
          <p:cNvSpPr>
            <a:spLocks noGrp="1"/>
          </p:cNvSpPr>
          <p:nvPr>
            <p:ph type="dt" sz="half" idx="10"/>
          </p:nvPr>
        </p:nvSpPr>
        <p:spPr/>
        <p:txBody>
          <a:bodyPr/>
          <a:lstStyle/>
          <a:p>
            <a:fld id="{84DA4423-3DB7-41A8-8342-1260B29C6AF4}" type="datetime1">
              <a:rPr lang="en-US" smtClean="0"/>
              <a:t>8/13/2026</a:t>
            </a:fld>
            <a:endParaRPr lang="en-US" dirty="0"/>
          </a:p>
        </p:txBody>
      </p:sp>
      <p:sp>
        <p:nvSpPr>
          <p:cNvPr id="4" name="Footer Placeholder 3">
            <a:extLst>
              <a:ext uri="{FF2B5EF4-FFF2-40B4-BE49-F238E27FC236}">
                <a16:creationId xmlns:a16="http://schemas.microsoft.com/office/drawing/2014/main" id="{95BBC50B-2F7A-27C7-8B3A-AD76E728716F}"/>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5" name="Slide Number Placeholder 4">
            <a:extLst>
              <a:ext uri="{FF2B5EF4-FFF2-40B4-BE49-F238E27FC236}">
                <a16:creationId xmlns:a16="http://schemas.microsoft.com/office/drawing/2014/main" id="{1068B559-1F76-FB35-5BDB-DF843D2A32D6}"/>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4156294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350F74-EF62-1942-CF9A-530A143517D1}"/>
              </a:ext>
            </a:extLst>
          </p:cNvPr>
          <p:cNvSpPr>
            <a:spLocks noGrp="1"/>
          </p:cNvSpPr>
          <p:nvPr>
            <p:ph type="dt" sz="half" idx="10"/>
          </p:nvPr>
        </p:nvSpPr>
        <p:spPr/>
        <p:txBody>
          <a:bodyPr/>
          <a:lstStyle/>
          <a:p>
            <a:fld id="{BFAA4858-03C1-4DC8-B833-87EA2C4C23B2}" type="datetime1">
              <a:rPr lang="en-US" smtClean="0"/>
              <a:t>8/13/2026</a:t>
            </a:fld>
            <a:endParaRPr lang="en-US" dirty="0"/>
          </a:p>
        </p:txBody>
      </p:sp>
      <p:sp>
        <p:nvSpPr>
          <p:cNvPr id="3" name="Footer Placeholder 2">
            <a:extLst>
              <a:ext uri="{FF2B5EF4-FFF2-40B4-BE49-F238E27FC236}">
                <a16:creationId xmlns:a16="http://schemas.microsoft.com/office/drawing/2014/main" id="{556CBE4E-879A-A9EE-2B86-B734C411FB44}"/>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4" name="Slide Number Placeholder 3">
            <a:extLst>
              <a:ext uri="{FF2B5EF4-FFF2-40B4-BE49-F238E27FC236}">
                <a16:creationId xmlns:a16="http://schemas.microsoft.com/office/drawing/2014/main" id="{EE337C93-59E6-3D52-0BED-654D798347E2}"/>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3622706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2F004-B790-4762-27F4-CCC1034B17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5488FD-D272-3C2E-89BF-2814BD9A5F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CA31DB-DB52-AB25-59BF-542CC2D1DF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50A83-5BEA-FD12-773F-A2381557F45C}"/>
              </a:ext>
            </a:extLst>
          </p:cNvPr>
          <p:cNvSpPr>
            <a:spLocks noGrp="1"/>
          </p:cNvSpPr>
          <p:nvPr>
            <p:ph type="dt" sz="half" idx="10"/>
          </p:nvPr>
        </p:nvSpPr>
        <p:spPr/>
        <p:txBody>
          <a:bodyPr/>
          <a:lstStyle/>
          <a:p>
            <a:fld id="{32338F67-C81E-4E8F-9C9D-6D4CA442CDAF}" type="datetime1">
              <a:rPr lang="en-US" smtClean="0"/>
              <a:t>8/13/2026</a:t>
            </a:fld>
            <a:endParaRPr lang="en-US" dirty="0"/>
          </a:p>
        </p:txBody>
      </p:sp>
      <p:sp>
        <p:nvSpPr>
          <p:cNvPr id="6" name="Footer Placeholder 5">
            <a:extLst>
              <a:ext uri="{FF2B5EF4-FFF2-40B4-BE49-F238E27FC236}">
                <a16:creationId xmlns:a16="http://schemas.microsoft.com/office/drawing/2014/main" id="{52109F47-C70D-153C-218B-83302A44CD18}"/>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7" name="Slide Number Placeholder 6">
            <a:extLst>
              <a:ext uri="{FF2B5EF4-FFF2-40B4-BE49-F238E27FC236}">
                <a16:creationId xmlns:a16="http://schemas.microsoft.com/office/drawing/2014/main" id="{99582725-D24E-EE3C-FFD3-7BEA768CC0E4}"/>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581496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718E7-6085-8448-1A63-FC34AC1661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53391E-48A1-7BC9-1891-787FBE8A16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FEB8E19-4630-11ED-7852-FB38F5CE84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36A29-034C-5DE6-9AF7-A9AA4176292E}"/>
              </a:ext>
            </a:extLst>
          </p:cNvPr>
          <p:cNvSpPr>
            <a:spLocks noGrp="1"/>
          </p:cNvSpPr>
          <p:nvPr>
            <p:ph type="dt" sz="half" idx="10"/>
          </p:nvPr>
        </p:nvSpPr>
        <p:spPr/>
        <p:txBody>
          <a:bodyPr/>
          <a:lstStyle/>
          <a:p>
            <a:fld id="{006E993F-1E25-4B4F-876D-FED0AE8866FC}" type="datetime1">
              <a:rPr lang="en-US" smtClean="0"/>
              <a:t>8/13/2026</a:t>
            </a:fld>
            <a:endParaRPr lang="en-US" dirty="0"/>
          </a:p>
        </p:txBody>
      </p:sp>
      <p:sp>
        <p:nvSpPr>
          <p:cNvPr id="6" name="Footer Placeholder 5">
            <a:extLst>
              <a:ext uri="{FF2B5EF4-FFF2-40B4-BE49-F238E27FC236}">
                <a16:creationId xmlns:a16="http://schemas.microsoft.com/office/drawing/2014/main" id="{2B72773F-C65F-508E-0526-81D589D70B26}"/>
              </a:ext>
            </a:extLst>
          </p:cNvPr>
          <p:cNvSpPr>
            <a:spLocks noGrp="1"/>
          </p:cNvSpPr>
          <p:nvPr>
            <p:ph type="ftr" sz="quarter" idx="11"/>
          </p:nvPr>
        </p:nvSpPr>
        <p:spPr/>
        <p:txBody>
          <a:bodyPr/>
          <a:lstStyle/>
          <a:p>
            <a:r>
              <a:rPr lang="en-US" dirty="0"/>
              <a:t>© Mary Marcotte -- for personal use only. Do not copy or resell. https://marymarcotte.com</a:t>
            </a:r>
          </a:p>
        </p:txBody>
      </p:sp>
      <p:sp>
        <p:nvSpPr>
          <p:cNvPr id="7" name="Slide Number Placeholder 6">
            <a:extLst>
              <a:ext uri="{FF2B5EF4-FFF2-40B4-BE49-F238E27FC236}">
                <a16:creationId xmlns:a16="http://schemas.microsoft.com/office/drawing/2014/main" id="{E3C25CE6-A3D0-D353-2CF3-EC1116424454}"/>
              </a:ext>
            </a:extLst>
          </p:cNvPr>
          <p:cNvSpPr>
            <a:spLocks noGrp="1"/>
          </p:cNvSpPr>
          <p:nvPr>
            <p:ph type="sldNum" sz="quarter" idx="12"/>
          </p:nvPr>
        </p:nvSpPr>
        <p:spPr/>
        <p:txBody>
          <a:bodyPr/>
          <a:lstStyle/>
          <a:p>
            <a:fld id="{86AE28E9-12D7-4D3A-B647-D212F61817D1}" type="slidenum">
              <a:rPr lang="en-US" smtClean="0"/>
              <a:t>‹#›</a:t>
            </a:fld>
            <a:endParaRPr lang="en-US" dirty="0"/>
          </a:p>
        </p:txBody>
      </p:sp>
    </p:spTree>
    <p:extLst>
      <p:ext uri="{BB962C8B-B14F-4D97-AF65-F5344CB8AC3E}">
        <p14:creationId xmlns:p14="http://schemas.microsoft.com/office/powerpoint/2010/main" val="83635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A7B59E-C3F9-5B79-5FD5-C104AF433D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5E83C0-6657-878D-9FAE-9F838AAC7B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210B55-BBC9-6E6E-F3D9-6F1D2E26D3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4289EA2-C59C-4E12-935A-C586723DF8BB}" type="datetime1">
              <a:rPr lang="en-US" smtClean="0"/>
              <a:t>8/13/2026</a:t>
            </a:fld>
            <a:endParaRPr lang="en-US" dirty="0"/>
          </a:p>
        </p:txBody>
      </p:sp>
      <p:sp>
        <p:nvSpPr>
          <p:cNvPr id="5" name="Footer Placeholder 4">
            <a:extLst>
              <a:ext uri="{FF2B5EF4-FFF2-40B4-BE49-F238E27FC236}">
                <a16:creationId xmlns:a16="http://schemas.microsoft.com/office/drawing/2014/main" id="{874419C5-965A-E7FE-76B2-718691256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dirty="0"/>
              <a:t>© Mary Marcotte -- for personal use only. Do not copy or resell. https://marymarcotte.com</a:t>
            </a:r>
          </a:p>
        </p:txBody>
      </p:sp>
      <p:sp>
        <p:nvSpPr>
          <p:cNvPr id="6" name="Slide Number Placeholder 5">
            <a:extLst>
              <a:ext uri="{FF2B5EF4-FFF2-40B4-BE49-F238E27FC236}">
                <a16:creationId xmlns:a16="http://schemas.microsoft.com/office/drawing/2014/main" id="{81A4BF07-8302-B491-F857-66D9050E7B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AE28E9-12D7-4D3A-B647-D212F61817D1}" type="slidenum">
              <a:rPr lang="en-US" smtClean="0"/>
              <a:t>‹#›</a:t>
            </a:fld>
            <a:endParaRPr lang="en-US" dirty="0"/>
          </a:p>
        </p:txBody>
      </p:sp>
    </p:spTree>
    <p:extLst>
      <p:ext uri="{BB962C8B-B14F-4D97-AF65-F5344CB8AC3E}">
        <p14:creationId xmlns:p14="http://schemas.microsoft.com/office/powerpoint/2010/main" val="1448224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marymarcotte.co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68C692-10D7-C09C-1418-A8B623256095}"/>
              </a:ext>
            </a:extLst>
          </p:cNvPr>
          <p:cNvSpPr>
            <a:spLocks noGrp="1"/>
          </p:cNvSpPr>
          <p:nvPr>
            <p:ph type="ctrTitle"/>
          </p:nvPr>
        </p:nvSpPr>
        <p:spPr>
          <a:xfrm>
            <a:off x="2424030" y="2286635"/>
            <a:ext cx="5157022" cy="1783080"/>
          </a:xfrm>
        </p:spPr>
        <p:txBody>
          <a:bodyPr vert="horz" lIns="91440" tIns="45720" rIns="91440" bIns="45720" rtlCol="0" anchor="b">
            <a:normAutofit/>
          </a:bodyPr>
          <a:lstStyle/>
          <a:p>
            <a:pPr algn="l"/>
            <a:r>
              <a:rPr lang="en-US" sz="5400" b="1" dirty="0"/>
              <a:t>Play in Improv</a:t>
            </a:r>
            <a:br>
              <a:rPr lang="en-US" sz="5400" b="1" dirty="0"/>
            </a:br>
            <a:r>
              <a:rPr lang="en-US" sz="5400" dirty="0"/>
              <a:t>Workbook</a:t>
            </a:r>
          </a:p>
        </p:txBody>
      </p:sp>
      <p:sp>
        <p:nvSpPr>
          <p:cNvPr id="20"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B398595E-B6D6-C463-BF25-340875C5ED68}"/>
              </a:ext>
            </a:extLst>
          </p:cNvPr>
          <p:cNvSpPr>
            <a:spLocks noGrp="1"/>
          </p:cNvSpPr>
          <p:nvPr>
            <p:ph type="subTitle" idx="1"/>
          </p:nvPr>
        </p:nvSpPr>
        <p:spPr>
          <a:xfrm>
            <a:off x="2512489" y="3735347"/>
            <a:ext cx="3744819" cy="1930607"/>
          </a:xfrm>
        </p:spPr>
        <p:txBody>
          <a:bodyPr vert="horz" lIns="91440" tIns="45720" rIns="91440" bIns="45720" rtlCol="0">
            <a:normAutofit/>
          </a:bodyPr>
          <a:lstStyle/>
          <a:p>
            <a:pPr indent="-228600" algn="l">
              <a:buFont typeface="Arial" panose="020B0604020202020204" pitchFamily="34" charset="0"/>
              <a:buChar char="•"/>
            </a:pPr>
            <a:endParaRPr lang="en-US" sz="2200" dirty="0"/>
          </a:p>
          <a:p>
            <a:pPr indent="-228600" algn="l">
              <a:buFont typeface="Arial" panose="020B0604020202020204" pitchFamily="34" charset="0"/>
              <a:buChar char="•"/>
            </a:pPr>
            <a:r>
              <a:rPr lang="en-US" sz="2200" dirty="0"/>
              <a:t>Mary Marcotte</a:t>
            </a:r>
          </a:p>
          <a:p>
            <a:pPr indent="-228600" algn="l">
              <a:buFont typeface="Arial" panose="020B0604020202020204" pitchFamily="34" charset="0"/>
              <a:buChar char="•"/>
            </a:pPr>
            <a:r>
              <a:rPr lang="en-US" sz="2200" dirty="0"/>
              <a:t>marymarcotte.com</a:t>
            </a:r>
          </a:p>
          <a:p>
            <a:pPr indent="-228600" algn="l">
              <a:buFont typeface="Arial" panose="020B0604020202020204" pitchFamily="34" charset="0"/>
              <a:buChar char="•"/>
            </a:pPr>
            <a:r>
              <a:rPr lang="en-US" sz="2200" dirty="0"/>
              <a:t>mary.marcotte@gmail.com</a:t>
            </a:r>
          </a:p>
        </p:txBody>
      </p:sp>
      <p:sp>
        <p:nvSpPr>
          <p:cNvPr id="4" name="Footer Placeholder 3">
            <a:extLst>
              <a:ext uri="{FF2B5EF4-FFF2-40B4-BE49-F238E27FC236}">
                <a16:creationId xmlns:a16="http://schemas.microsoft.com/office/drawing/2014/main" id="{AAFC5114-03D1-A500-BF08-0C154EDFFA25}"/>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nSpc>
                <a:spcPct val="90000"/>
              </a:lnSpc>
              <a:spcAft>
                <a:spcPts val="600"/>
              </a:spcAft>
            </a:pPr>
            <a:r>
              <a:rPr lang="en-US" sz="900" kern="1200">
                <a:solidFill>
                  <a:schemeClr val="tx1">
                    <a:tint val="75000"/>
                  </a:schemeClr>
                </a:solidFill>
                <a:latin typeface="+mn-lt"/>
                <a:ea typeface="+mn-ea"/>
                <a:cs typeface="+mn-cs"/>
              </a:rPr>
              <a:t>© Mary Marcotte -- for personal use only. Do not copy or resell. https://marymarcotte.com</a:t>
            </a:r>
          </a:p>
        </p:txBody>
      </p:sp>
      <p:sp>
        <p:nvSpPr>
          <p:cNvPr id="5" name="Slide Number Placeholder 4">
            <a:extLst>
              <a:ext uri="{FF2B5EF4-FFF2-40B4-BE49-F238E27FC236}">
                <a16:creationId xmlns:a16="http://schemas.microsoft.com/office/drawing/2014/main" id="{CACC86EE-6EA2-6A04-7C60-EBE7887935A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6AE28E9-12D7-4D3A-B647-D212F61817D1}" type="slidenum">
              <a:rPr lang="en-US" smtClean="0">
                <a:solidFill>
                  <a:schemeClr val="tx1">
                    <a:tint val="75000"/>
                  </a:schemeClr>
                </a:solidFill>
              </a:rPr>
              <a:pPr>
                <a:spcAft>
                  <a:spcPts val="600"/>
                </a:spcAft>
              </a:pPr>
              <a:t>1</a:t>
            </a:fld>
            <a:endParaRPr lang="en-US">
              <a:solidFill>
                <a:schemeClr val="tx1">
                  <a:tint val="75000"/>
                </a:schemeClr>
              </a:solidFill>
            </a:endParaRPr>
          </a:p>
        </p:txBody>
      </p:sp>
      <p:grpSp>
        <p:nvGrpSpPr>
          <p:cNvPr id="9" name="Group 8">
            <a:extLst>
              <a:ext uri="{FF2B5EF4-FFF2-40B4-BE49-F238E27FC236}">
                <a16:creationId xmlns:a16="http://schemas.microsoft.com/office/drawing/2014/main" id="{F9776EDD-626F-92F9-93E3-B0B6BDF05276}"/>
              </a:ext>
            </a:extLst>
          </p:cNvPr>
          <p:cNvGrpSpPr/>
          <p:nvPr/>
        </p:nvGrpSpPr>
        <p:grpSpPr>
          <a:xfrm>
            <a:off x="7807102" y="1463191"/>
            <a:ext cx="3320759" cy="3429969"/>
            <a:chOff x="0" y="0"/>
            <a:chExt cx="2072640" cy="2214245"/>
          </a:xfrm>
        </p:grpSpPr>
        <p:pic>
          <p:nvPicPr>
            <p:cNvPr id="10" name="Picture 9" descr="ￃﾀ LA Mary Improv QUILTING&#10;&#10;AI-generated content may be incorrect.">
              <a:extLst>
                <a:ext uri="{FF2B5EF4-FFF2-40B4-BE49-F238E27FC236}">
                  <a16:creationId xmlns:a16="http://schemas.microsoft.com/office/drawing/2014/main" id="{0E0D0D29-0DB0-A622-C4EA-9AE15112BD3B}"/>
                </a:ext>
              </a:extLst>
            </p:cNvPr>
            <p:cNvPicPr>
              <a:picLocks noChangeAspect="1"/>
            </p:cNvPicPr>
            <p:nvPr/>
          </p:nvPicPr>
          <p:blipFill>
            <a:blip r:embed="rId3" cstate="print">
              <a:clrChange>
                <a:clrFrom>
                  <a:srgbClr val="F8F8F8"/>
                </a:clrFrom>
                <a:clrTo>
                  <a:srgbClr val="F8F8F8">
                    <a:alpha val="0"/>
                  </a:srgbClr>
                </a:clrTo>
              </a:clrChange>
              <a:alphaModFix/>
              <a:extLst>
                <a:ext uri="{BEBA8EAE-BF5A-486C-A8C5-ECC9F3942E4B}">
                  <a14:imgProps xmlns:a14="http://schemas.microsoft.com/office/drawing/2010/main">
                    <a14:imgLayer r:embed="rId4">
                      <a14:imgEffect>
                        <a14:backgroundRemoval t="9865" b="89942" l="9865" r="90135">
                          <a14:foregroundMark x1="50290" y1="19149" x2="50290" y2="19149"/>
                          <a14:foregroundMark x1="28240" y1="38298" x2="28240" y2="38298"/>
                          <a14:foregroundMark x1="54739" y1="72921" x2="54739" y2="72921"/>
                          <a14:foregroundMark x1="52611" y1="48162" x2="52611" y2="48162"/>
                          <a14:foregroundMark x1="52998" y1="46422" x2="52998" y2="46422"/>
                          <a14:foregroundMark x1="43907" y1="35010" x2="43907" y2="35010"/>
                          <a14:foregroundMark x1="44101" y1="34043" x2="44101" y2="34043"/>
                          <a14:foregroundMark x1="50290" y1="37331" x2="50290" y2="37331"/>
                          <a14:foregroundMark x1="55513" y1="36364" x2="55513" y2="36364"/>
                          <a14:foregroundMark x1="40426" y1="59768" x2="40426" y2="59768"/>
                          <a14:foregroundMark x1="43520" y1="58801" x2="43520" y2="58801"/>
                          <a14:foregroundMark x1="47776" y1="59768" x2="47776" y2="59768"/>
                          <a14:foregroundMark x1="52224" y1="59961" x2="52224" y2="59961"/>
                          <a14:foregroundMark x1="55706" y1="60735" x2="55706" y2="60735"/>
                          <a14:foregroundMark x1="59381" y1="60348" x2="59381" y2="60348"/>
                          <a14:foregroundMark x1="64410" y1="64797" x2="64410" y2="64797"/>
                          <a14:foregroundMark x1="63250" y1="65571" x2="63250" y2="65571"/>
                          <a14:foregroundMark x1="59381" y1="65571" x2="59381" y2="65571"/>
                          <a14:foregroundMark x1="55899" y1="65571" x2="55899" y2="65571"/>
                          <a14:foregroundMark x1="52805" y1="64410" x2="52805" y2="64410"/>
                          <a14:foregroundMark x1="49516" y1="65957" x2="49516" y2="65957"/>
                          <a14:foregroundMark x1="46422" y1="64217" x2="46422" y2="64217"/>
                          <a14:foregroundMark x1="44101" y1="65184" x2="44101" y2="65184"/>
                          <a14:foregroundMark x1="38685" y1="63443" x2="38685" y2="63443"/>
                          <a14:foregroundMark x1="35977" y1="25145" x2="35977" y2="25145"/>
                          <a14:foregroundMark x1="29981" y1="63830" x2="24758" y2="49130"/>
                          <a14:foregroundMark x1="24758" y1="49130" x2="30368" y2="35977"/>
                          <a14:foregroundMark x1="30368" y1="35977" x2="18375" y2="38685"/>
                          <a14:foregroundMark x1="18375" y1="38685" x2="14120" y2="50484"/>
                          <a14:foregroundMark x1="14120" y1="50484" x2="27079" y2="62089"/>
                          <a14:foregroundMark x1="34623" y1="26499" x2="34623" y2="26499"/>
                          <a14:foregroundMark x1="90135" y1="44874" x2="90135" y2="44874"/>
                          <a14:foregroundMark x1="50870" y1="19536" x2="50870" y2="19536"/>
                          <a14:foregroundMark x1="49516" y1="18956" x2="49516" y2="18956"/>
                          <a14:foregroundMark x1="57253" y1="77950" x2="57253" y2="77950"/>
                          <a14:foregroundMark x1="79691" y1="47002" x2="79691" y2="47002"/>
                          <a14:foregroundMark x1="47002" y1="16828" x2="47002" y2="16828"/>
                          <a14:foregroundMark x1="61509" y1="25338" x2="61509" y2="25338"/>
                          <a14:foregroundMark x1="54159" y1="22437" x2="54159" y2="22437"/>
                          <a14:foregroundMark x1="62669" y1="30174" x2="54545" y2="16054"/>
                          <a14:foregroundMark x1="54545" y1="16054" x2="42553" y2="18569"/>
                          <a14:foregroundMark x1="42553" y1="18569" x2="58801" y2="29400"/>
                          <a14:foregroundMark x1="58801" y1="29400" x2="62669" y2="29787"/>
                          <a14:foregroundMark x1="42360" y1="66151" x2="42360" y2="66151"/>
                          <a14:foregroundMark x1="48356" y1="64990" x2="48356" y2="64990"/>
                          <a14:foregroundMark x1="43327" y1="61122" x2="43327" y2="61122"/>
                          <a14:foregroundMark x1="52611" y1="73114" x2="52611" y2="73114"/>
                          <a14:foregroundMark x1="36944" y1="70019" x2="55513" y2="70406"/>
                          <a14:foregroundMark x1="55513" y1="70406" x2="54739" y2="82785"/>
                          <a14:foregroundMark x1="54739" y1="82785" x2="37137" y2="70600"/>
                          <a14:foregroundMark x1="37718" y1="33269" x2="52224" y2="36364"/>
                          <a14:foregroundMark x1="52224" y1="36364" x2="63250" y2="47582"/>
                          <a14:foregroundMark x1="63250" y1="47582" x2="52998" y2="63250"/>
                          <a14:foregroundMark x1="52998" y1="63250" x2="36944" y2="63830"/>
                          <a14:foregroundMark x1="36944" y1="63830" x2="31335" y2="49710"/>
                          <a14:foregroundMark x1="31335" y1="49710" x2="35397" y2="36557"/>
                          <a14:foregroundMark x1="35397" y1="36557" x2="38491" y2="33656"/>
                          <a14:foregroundMark x1="36364" y1="44294" x2="52611" y2="50484"/>
                          <a14:foregroundMark x1="52611" y1="50484" x2="52805" y2="50484"/>
                          <a14:foregroundMark x1="43520" y1="37331" x2="46422" y2="42166"/>
                          <a14:foregroundMark x1="50870" y1="35977" x2="50484" y2="35977"/>
                          <a14:foregroundMark x1="42166" y1="34043" x2="46809" y2="38104"/>
                          <a14:foregroundMark x1="54739" y1="35977" x2="58414" y2="37137"/>
                          <a14:foregroundMark x1="42360" y1="61122" x2="42360" y2="61122"/>
                          <a14:foregroundMark x1="38878" y1="60348" x2="52998" y2="60735"/>
                          <a14:foregroundMark x1="52998" y1="60735" x2="40232" y2="61509"/>
                          <a14:foregroundMark x1="40232" y1="61509" x2="40426" y2="61509"/>
                          <a14:foregroundMark x1="40426" y1="59961" x2="55126" y2="60348"/>
                          <a14:foregroundMark x1="55126" y1="60348" x2="48162" y2="64797"/>
                          <a14:foregroundMark x1="57253" y1="61702" x2="55706" y2="61122"/>
                          <a14:foregroundMark x1="55513" y1="61122" x2="43907" y2="64797"/>
                          <a14:foregroundMark x1="43907" y1="64797" x2="39652" y2="64023"/>
                          <a14:foregroundMark x1="63250" y1="65571" x2="64410" y2="65184"/>
                          <a14:foregroundMark x1="62476" y1="64797" x2="46422" y2="67118"/>
                          <a14:foregroundMark x1="46422" y1="67118" x2="60348" y2="59574"/>
                          <a14:foregroundMark x1="37137" y1="61122" x2="53191" y2="59188"/>
                          <a14:foregroundMark x1="53191" y1="59188" x2="63443" y2="59574"/>
                          <a14:foregroundMark x1="48743" y1="57834" x2="47389" y2="44101"/>
                          <a14:foregroundMark x1="47389" y1="44101" x2="47776" y2="44294"/>
                          <a14:foregroundMark x1="36364" y1="49710" x2="35783" y2="49710"/>
                          <a14:foregroundMark x1="36944" y1="46228" x2="36364" y2="46615"/>
                          <a14:foregroundMark x1="41586" y1="41199" x2="41586" y2="41199"/>
                          <a14:foregroundMark x1="37718" y1="66538" x2="48356" y2="65764"/>
                          <a14:foregroundMark x1="60735" y1="59574" x2="59961" y2="64217"/>
                          <a14:foregroundMark x1="60155" y1="67698" x2="61509" y2="66151"/>
                          <a14:foregroundMark x1="60735" y1="64990" x2="61896" y2="64023"/>
                        </a14:backgroundRemoval>
                      </a14:imgEffect>
                    </a14:imgLayer>
                  </a14:imgProps>
                </a:ext>
                <a:ext uri="{28A0092B-C50C-407E-A947-70E740481C1C}">
                  <a14:useLocalDpi xmlns:a14="http://schemas.microsoft.com/office/drawing/2010/main" val="0"/>
                </a:ext>
              </a:extLst>
            </a:blip>
            <a:stretch>
              <a:fillRect/>
            </a:stretch>
          </p:blipFill>
          <p:spPr bwMode="auto">
            <a:xfrm>
              <a:off x="0" y="0"/>
              <a:ext cx="2072640" cy="2072640"/>
            </a:xfrm>
            <a:prstGeom prst="rect">
              <a:avLst/>
            </a:prstGeom>
            <a:noFill/>
            <a:ln>
              <a:noFill/>
            </a:ln>
          </p:spPr>
        </p:pic>
        <p:sp>
          <p:nvSpPr>
            <p:cNvPr id="11" name="Text Box 1">
              <a:extLst>
                <a:ext uri="{FF2B5EF4-FFF2-40B4-BE49-F238E27FC236}">
                  <a16:creationId xmlns:a16="http://schemas.microsoft.com/office/drawing/2014/main" id="{842EE1C2-56DD-3F55-B846-D2AFD5E5EDD2}"/>
                </a:ext>
              </a:extLst>
            </p:cNvPr>
            <p:cNvSpPr txBox="1"/>
            <p:nvPr/>
          </p:nvSpPr>
          <p:spPr>
            <a:xfrm>
              <a:off x="0" y="1935480"/>
              <a:ext cx="2072640" cy="278765"/>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lgn="ctr" defTabSz="1005840">
                <a:spcAft>
                  <a:spcPts val="1100"/>
                </a:spcAft>
              </a:pPr>
              <a:r>
                <a:rPr lang="en-US" sz="990" i="1" kern="100">
                  <a:solidFill>
                    <a:srgbClr val="0E2841"/>
                  </a:solidFill>
                  <a:latin typeface="Aptos" panose="020B0004020202020204" pitchFamily="34" charset="0"/>
                  <a:ea typeface="+mn-ea"/>
                  <a:cs typeface="Times New Roman" panose="02020603050405020304" pitchFamily="18" charset="0"/>
                </a:rPr>
                <a:t>À LA MARY —</a:t>
              </a:r>
            </a:p>
            <a:p>
              <a:pPr algn="ctr" defTabSz="1005840">
                <a:spcAft>
                  <a:spcPts val="1100"/>
                </a:spcAft>
              </a:pPr>
              <a:r>
                <a:rPr lang="en-US" sz="990" i="1" kern="100">
                  <a:solidFill>
                    <a:srgbClr val="0E2841"/>
                  </a:solidFill>
                  <a:latin typeface="Aptos" panose="020B0004020202020204" pitchFamily="34" charset="0"/>
                  <a:ea typeface="+mn-ea"/>
                  <a:cs typeface="Times New Roman" panose="02020603050405020304" pitchFamily="18" charset="0"/>
                </a:rPr>
                <a:t>WHERE IMPROV MEETS INTENTION</a:t>
              </a:r>
              <a:endParaRPr lang="en-US" sz="900" i="1" kern="100">
                <a:solidFill>
                  <a:srgbClr val="0E2841"/>
                </a:solidFill>
                <a:effectLst/>
                <a:latin typeface="Aptos" panose="020B00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2002940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41490DA-DB1F-A9C6-9A5D-4C55C13F9A2E}"/>
              </a:ext>
            </a:extLst>
          </p:cNvPr>
          <p:cNvSpPr txBox="1"/>
          <p:nvPr/>
        </p:nvSpPr>
        <p:spPr>
          <a:xfrm>
            <a:off x="7501812" y="1408922"/>
            <a:ext cx="3974841" cy="2554545"/>
          </a:xfrm>
          <a:prstGeom prst="rect">
            <a:avLst/>
          </a:prstGeom>
          <a:noFill/>
        </p:spPr>
        <p:txBody>
          <a:bodyPr wrap="square" rtlCol="0">
            <a:spAutoFit/>
          </a:bodyPr>
          <a:lstStyle/>
          <a:p>
            <a:r>
              <a:rPr lang="en-US" sz="3200" dirty="0"/>
              <a:t>Continue adding scraps or create additional chunks that can be sewn together</a:t>
            </a:r>
          </a:p>
        </p:txBody>
      </p:sp>
      <p:grpSp>
        <p:nvGrpSpPr>
          <p:cNvPr id="22" name="Group 21">
            <a:extLst>
              <a:ext uri="{FF2B5EF4-FFF2-40B4-BE49-F238E27FC236}">
                <a16:creationId xmlns:a16="http://schemas.microsoft.com/office/drawing/2014/main" id="{689867C7-2699-FE2E-E12B-05C6738EC180}"/>
              </a:ext>
            </a:extLst>
          </p:cNvPr>
          <p:cNvGrpSpPr/>
          <p:nvPr/>
        </p:nvGrpSpPr>
        <p:grpSpPr>
          <a:xfrm>
            <a:off x="1084004" y="678401"/>
            <a:ext cx="6221866" cy="5181223"/>
            <a:chOff x="1399520" y="598048"/>
            <a:chExt cx="6417809" cy="5501198"/>
          </a:xfrm>
        </p:grpSpPr>
        <p:pic>
          <p:nvPicPr>
            <p:cNvPr id="23" name="Picture 22">
              <a:extLst>
                <a:ext uri="{FF2B5EF4-FFF2-40B4-BE49-F238E27FC236}">
                  <a16:creationId xmlns:a16="http://schemas.microsoft.com/office/drawing/2014/main" id="{2311EF97-D88B-DFBB-B6B4-03BB361A61E5}"/>
                </a:ext>
              </a:extLst>
            </p:cNvPr>
            <p:cNvPicPr>
              <a:picLocks noChangeAspect="1"/>
            </p:cNvPicPr>
            <p:nvPr/>
          </p:nvPicPr>
          <p:blipFill>
            <a:blip r:embed="rId3"/>
            <a:stretch>
              <a:fillRect/>
            </a:stretch>
          </p:blipFill>
          <p:spPr>
            <a:xfrm>
              <a:off x="1399520" y="598048"/>
              <a:ext cx="4696480" cy="5363323"/>
            </a:xfrm>
            <a:prstGeom prst="rect">
              <a:avLst/>
            </a:prstGeom>
          </p:spPr>
        </p:pic>
        <p:pic>
          <p:nvPicPr>
            <p:cNvPr id="24" name="Picture 23">
              <a:extLst>
                <a:ext uri="{FF2B5EF4-FFF2-40B4-BE49-F238E27FC236}">
                  <a16:creationId xmlns:a16="http://schemas.microsoft.com/office/drawing/2014/main" id="{D160EF82-D936-272E-E548-DBA74921A5F9}"/>
                </a:ext>
              </a:extLst>
            </p:cNvPr>
            <p:cNvPicPr>
              <a:picLocks noChangeAspect="1"/>
            </p:cNvPicPr>
            <p:nvPr/>
          </p:nvPicPr>
          <p:blipFill>
            <a:blip r:embed="rId4"/>
            <a:stretch>
              <a:fillRect/>
            </a:stretch>
          </p:blipFill>
          <p:spPr>
            <a:xfrm>
              <a:off x="4654588" y="2755504"/>
              <a:ext cx="3162741" cy="3343742"/>
            </a:xfrm>
            <a:prstGeom prst="rect">
              <a:avLst/>
            </a:prstGeom>
          </p:spPr>
        </p:pic>
      </p:grpSp>
      <p:sp>
        <p:nvSpPr>
          <p:cNvPr id="2" name="Footer Placeholder 1">
            <a:extLst>
              <a:ext uri="{FF2B5EF4-FFF2-40B4-BE49-F238E27FC236}">
                <a16:creationId xmlns:a16="http://schemas.microsoft.com/office/drawing/2014/main" id="{2DD38489-4736-55FF-ED00-49F607868673}"/>
              </a:ext>
            </a:extLst>
          </p:cNvPr>
          <p:cNvSpPr>
            <a:spLocks noGrp="1"/>
          </p:cNvSpPr>
          <p:nvPr>
            <p:ph type="ftr" sz="quarter" idx="11"/>
          </p:nvPr>
        </p:nvSpPr>
        <p:spPr>
          <a:xfrm>
            <a:off x="1259633" y="6356350"/>
            <a:ext cx="6893767" cy="365125"/>
          </a:xfrm>
        </p:spPr>
        <p:txBody>
          <a:bodyPr/>
          <a:lstStyle/>
          <a:p>
            <a:r>
              <a:rPr lang="en-US" dirty="0">
                <a:solidFill>
                  <a:schemeClr val="tx1"/>
                </a:solidFill>
              </a:rPr>
              <a:t>© Mary Marcotte -- for personal use only. Do not copy or resell. https://marymarcotte.com</a:t>
            </a:r>
          </a:p>
        </p:txBody>
      </p:sp>
      <p:sp>
        <p:nvSpPr>
          <p:cNvPr id="3" name="Slide Number Placeholder 2">
            <a:extLst>
              <a:ext uri="{FF2B5EF4-FFF2-40B4-BE49-F238E27FC236}">
                <a16:creationId xmlns:a16="http://schemas.microsoft.com/office/drawing/2014/main" id="{572B71B1-E922-9B45-65DB-92BD0E7272B8}"/>
              </a:ext>
            </a:extLst>
          </p:cNvPr>
          <p:cNvSpPr>
            <a:spLocks noGrp="1"/>
          </p:cNvSpPr>
          <p:nvPr>
            <p:ph type="sldNum" sz="quarter" idx="12"/>
          </p:nvPr>
        </p:nvSpPr>
        <p:spPr/>
        <p:txBody>
          <a:bodyPr/>
          <a:lstStyle/>
          <a:p>
            <a:fld id="{86AE28E9-12D7-4D3A-B647-D212F61817D1}" type="slidenum">
              <a:rPr lang="en-US" smtClean="0"/>
              <a:t>10</a:t>
            </a:fld>
            <a:endParaRPr lang="en-US" dirty="0"/>
          </a:p>
        </p:txBody>
      </p:sp>
    </p:spTree>
    <p:extLst>
      <p:ext uri="{BB962C8B-B14F-4D97-AF65-F5344CB8AC3E}">
        <p14:creationId xmlns:p14="http://schemas.microsoft.com/office/powerpoint/2010/main" val="2364781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87CA42-73BF-DDFB-B52C-5AE02E46B0C3}"/>
              </a:ext>
            </a:extLst>
          </p:cNvPr>
          <p:cNvPicPr>
            <a:picLocks noChangeAspect="1"/>
          </p:cNvPicPr>
          <p:nvPr/>
        </p:nvPicPr>
        <p:blipFill>
          <a:blip r:embed="rId3"/>
          <a:stretch>
            <a:fillRect/>
          </a:stretch>
        </p:blipFill>
        <p:spPr>
          <a:xfrm>
            <a:off x="942392" y="1618346"/>
            <a:ext cx="10411408" cy="4005027"/>
          </a:xfrm>
          <a:prstGeom prst="rect">
            <a:avLst/>
          </a:prstGeom>
        </p:spPr>
      </p:pic>
      <p:cxnSp>
        <p:nvCxnSpPr>
          <p:cNvPr id="5" name="Straight Arrow Connector 4">
            <a:extLst>
              <a:ext uri="{FF2B5EF4-FFF2-40B4-BE49-F238E27FC236}">
                <a16:creationId xmlns:a16="http://schemas.microsoft.com/office/drawing/2014/main" id="{1B8DE6C8-F418-1AF4-DD83-9D4950220386}"/>
              </a:ext>
            </a:extLst>
          </p:cNvPr>
          <p:cNvCxnSpPr/>
          <p:nvPr/>
        </p:nvCxnSpPr>
        <p:spPr>
          <a:xfrm flipH="1">
            <a:off x="4907902" y="3181739"/>
            <a:ext cx="118809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11EFFEDA-E147-BAF4-AFC7-3D7DD74FBFA3}"/>
              </a:ext>
            </a:extLst>
          </p:cNvPr>
          <p:cNvSpPr txBox="1"/>
          <p:nvPr/>
        </p:nvSpPr>
        <p:spPr>
          <a:xfrm>
            <a:off x="1129005" y="698218"/>
            <a:ext cx="10282544" cy="584775"/>
          </a:xfrm>
          <a:prstGeom prst="rect">
            <a:avLst/>
          </a:prstGeom>
          <a:noFill/>
        </p:spPr>
        <p:txBody>
          <a:bodyPr wrap="square" rtlCol="0">
            <a:spAutoFit/>
          </a:bodyPr>
          <a:lstStyle/>
          <a:p>
            <a:r>
              <a:rPr lang="en-US" sz="3200" dirty="0"/>
              <a:t>Create large chunks by adding same size blocks together</a:t>
            </a:r>
          </a:p>
        </p:txBody>
      </p:sp>
      <p:sp>
        <p:nvSpPr>
          <p:cNvPr id="2" name="Footer Placeholder 1">
            <a:extLst>
              <a:ext uri="{FF2B5EF4-FFF2-40B4-BE49-F238E27FC236}">
                <a16:creationId xmlns:a16="http://schemas.microsoft.com/office/drawing/2014/main" id="{6A9FD1F3-9D81-5A7C-5F04-B94E4DA7E69B}"/>
              </a:ext>
            </a:extLst>
          </p:cNvPr>
          <p:cNvSpPr>
            <a:spLocks noGrp="1"/>
          </p:cNvSpPr>
          <p:nvPr>
            <p:ph type="ftr" sz="quarter" idx="11"/>
          </p:nvPr>
        </p:nvSpPr>
        <p:spPr>
          <a:xfrm>
            <a:off x="1315616" y="6356350"/>
            <a:ext cx="6837784" cy="365125"/>
          </a:xfrm>
        </p:spPr>
        <p:txBody>
          <a:bodyPr/>
          <a:lstStyle/>
          <a:p>
            <a:r>
              <a:rPr lang="en-US" dirty="0">
                <a:solidFill>
                  <a:schemeClr val="tx1"/>
                </a:solidFill>
              </a:rPr>
              <a:t>© Mary Marcotte -- for personal use only. Do not copy or resell. https://marymarcotte.com</a:t>
            </a:r>
          </a:p>
        </p:txBody>
      </p:sp>
      <p:sp>
        <p:nvSpPr>
          <p:cNvPr id="4" name="Slide Number Placeholder 3">
            <a:extLst>
              <a:ext uri="{FF2B5EF4-FFF2-40B4-BE49-F238E27FC236}">
                <a16:creationId xmlns:a16="http://schemas.microsoft.com/office/drawing/2014/main" id="{71955D4E-E90C-313C-B899-C29D6F9B5E6C}"/>
              </a:ext>
            </a:extLst>
          </p:cNvPr>
          <p:cNvSpPr>
            <a:spLocks noGrp="1"/>
          </p:cNvSpPr>
          <p:nvPr>
            <p:ph type="sldNum" sz="quarter" idx="12"/>
          </p:nvPr>
        </p:nvSpPr>
        <p:spPr/>
        <p:txBody>
          <a:bodyPr/>
          <a:lstStyle/>
          <a:p>
            <a:fld id="{86AE28E9-12D7-4D3A-B647-D212F61817D1}" type="slidenum">
              <a:rPr lang="en-US" smtClean="0"/>
              <a:t>11</a:t>
            </a:fld>
            <a:endParaRPr lang="en-US" dirty="0"/>
          </a:p>
        </p:txBody>
      </p:sp>
    </p:spTree>
    <p:extLst>
      <p:ext uri="{BB962C8B-B14F-4D97-AF65-F5344CB8AC3E}">
        <p14:creationId xmlns:p14="http://schemas.microsoft.com/office/powerpoint/2010/main" val="1524672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4F0512A-0318-DC08-C8FD-E986E7AE604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81B1847-F216-D3B3-73C7-9EFD53ECB6F3}"/>
              </a:ext>
            </a:extLst>
          </p:cNvPr>
          <p:cNvPicPr>
            <a:picLocks noChangeAspect="1"/>
          </p:cNvPicPr>
          <p:nvPr/>
        </p:nvPicPr>
        <p:blipFill>
          <a:blip r:embed="rId3"/>
          <a:stretch>
            <a:fillRect/>
          </a:stretch>
        </p:blipFill>
        <p:spPr>
          <a:xfrm>
            <a:off x="904151" y="1156970"/>
            <a:ext cx="10068650" cy="4406189"/>
          </a:xfrm>
          <a:prstGeom prst="rect">
            <a:avLst/>
          </a:prstGeom>
        </p:spPr>
      </p:pic>
      <p:sp>
        <p:nvSpPr>
          <p:cNvPr id="2" name="Footer Placeholder 1">
            <a:extLst>
              <a:ext uri="{FF2B5EF4-FFF2-40B4-BE49-F238E27FC236}">
                <a16:creationId xmlns:a16="http://schemas.microsoft.com/office/drawing/2014/main" id="{8008229E-B278-C23E-BBEE-23CE2092237C}"/>
              </a:ext>
            </a:extLst>
          </p:cNvPr>
          <p:cNvSpPr>
            <a:spLocks noGrp="1"/>
          </p:cNvSpPr>
          <p:nvPr>
            <p:ph type="ftr" sz="quarter" idx="11"/>
          </p:nvPr>
        </p:nvSpPr>
        <p:spPr>
          <a:xfrm>
            <a:off x="838200" y="6356350"/>
            <a:ext cx="7315200" cy="365125"/>
          </a:xfrm>
        </p:spPr>
        <p:txBody>
          <a:bodyPr/>
          <a:lstStyle/>
          <a:p>
            <a:r>
              <a:rPr lang="en-US" dirty="0">
                <a:solidFill>
                  <a:schemeClr val="tx1"/>
                </a:solidFill>
              </a:rPr>
              <a:t>© Mary Marcotte -- for personal use only. Do not copy or resell. https://marymarcotte.com</a:t>
            </a:r>
          </a:p>
        </p:txBody>
      </p:sp>
      <p:sp>
        <p:nvSpPr>
          <p:cNvPr id="3" name="Slide Number Placeholder 2">
            <a:extLst>
              <a:ext uri="{FF2B5EF4-FFF2-40B4-BE49-F238E27FC236}">
                <a16:creationId xmlns:a16="http://schemas.microsoft.com/office/drawing/2014/main" id="{BB29418A-2DFC-6C33-C85B-92DB51F7C322}"/>
              </a:ext>
            </a:extLst>
          </p:cNvPr>
          <p:cNvSpPr>
            <a:spLocks noGrp="1"/>
          </p:cNvSpPr>
          <p:nvPr>
            <p:ph type="sldNum" sz="quarter" idx="12"/>
          </p:nvPr>
        </p:nvSpPr>
        <p:spPr/>
        <p:txBody>
          <a:bodyPr/>
          <a:lstStyle/>
          <a:p>
            <a:fld id="{86AE28E9-12D7-4D3A-B647-D212F61817D1}" type="slidenum">
              <a:rPr lang="en-US" smtClean="0"/>
              <a:t>12</a:t>
            </a:fld>
            <a:endParaRPr lang="en-US" dirty="0"/>
          </a:p>
        </p:txBody>
      </p:sp>
    </p:spTree>
    <p:extLst>
      <p:ext uri="{BB962C8B-B14F-4D97-AF65-F5344CB8AC3E}">
        <p14:creationId xmlns:p14="http://schemas.microsoft.com/office/powerpoint/2010/main" val="2277189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28173B9-5541-A5DA-84AC-AE2CE4CB7F21}"/>
              </a:ext>
            </a:extLst>
          </p:cNvPr>
          <p:cNvSpPr txBox="1"/>
          <p:nvPr/>
        </p:nvSpPr>
        <p:spPr>
          <a:xfrm>
            <a:off x="1101013" y="1175657"/>
            <a:ext cx="3648269" cy="4031873"/>
          </a:xfrm>
          <a:prstGeom prst="rect">
            <a:avLst/>
          </a:prstGeom>
          <a:noFill/>
        </p:spPr>
        <p:txBody>
          <a:bodyPr wrap="square" rtlCol="0">
            <a:spAutoFit/>
          </a:bodyPr>
          <a:lstStyle/>
          <a:p>
            <a:r>
              <a:rPr lang="en-US" sz="3200" dirty="0"/>
              <a:t>You can make entire quilts with scraps by simply creating and sewing chunks together. Now comes the fun: design wall play!</a:t>
            </a:r>
          </a:p>
        </p:txBody>
      </p:sp>
      <p:grpSp>
        <p:nvGrpSpPr>
          <p:cNvPr id="11" name="Group 10">
            <a:extLst>
              <a:ext uri="{FF2B5EF4-FFF2-40B4-BE49-F238E27FC236}">
                <a16:creationId xmlns:a16="http://schemas.microsoft.com/office/drawing/2014/main" id="{2CC48812-4042-E7D2-F6B1-5C9B14275C89}"/>
              </a:ext>
            </a:extLst>
          </p:cNvPr>
          <p:cNvGrpSpPr/>
          <p:nvPr/>
        </p:nvGrpSpPr>
        <p:grpSpPr>
          <a:xfrm>
            <a:off x="5635690" y="521252"/>
            <a:ext cx="4948727" cy="5609897"/>
            <a:chOff x="5635690" y="521252"/>
            <a:chExt cx="4948727" cy="5609897"/>
          </a:xfrm>
        </p:grpSpPr>
        <p:pic>
          <p:nvPicPr>
            <p:cNvPr id="1026" name="Picture 2">
              <a:extLst>
                <a:ext uri="{FF2B5EF4-FFF2-40B4-BE49-F238E27FC236}">
                  <a16:creationId xmlns:a16="http://schemas.microsoft.com/office/drawing/2014/main" id="{73702F0F-3BE1-AEFC-CA43-A10D0BA8E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90" y="521252"/>
              <a:ext cx="4727607" cy="496356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06FA119-3899-EC2A-9FFD-999588BD1B8C}"/>
                </a:ext>
              </a:extLst>
            </p:cNvPr>
            <p:cNvSpPr txBox="1"/>
            <p:nvPr/>
          </p:nvSpPr>
          <p:spPr>
            <a:xfrm>
              <a:off x="5635690" y="5484818"/>
              <a:ext cx="4948727" cy="646331"/>
            </a:xfrm>
            <a:prstGeom prst="rect">
              <a:avLst/>
            </a:prstGeom>
            <a:noFill/>
          </p:spPr>
          <p:txBody>
            <a:bodyPr wrap="square" rtlCol="0">
              <a:spAutoFit/>
            </a:bodyPr>
            <a:lstStyle/>
            <a:p>
              <a:r>
                <a:rPr lang="en-US" i="1" dirty="0"/>
                <a:t>Murky Waters</a:t>
              </a:r>
              <a:r>
                <a:rPr lang="en-US" dirty="0"/>
                <a:t>; 54″ X 56″; Jan 2017</a:t>
              </a:r>
            </a:p>
            <a:p>
              <a:r>
                <a:rPr lang="en-US" dirty="0"/>
                <a:t>(maximalism; alternative gridwork)</a:t>
              </a:r>
            </a:p>
          </p:txBody>
        </p:sp>
      </p:grpSp>
      <p:sp>
        <p:nvSpPr>
          <p:cNvPr id="2" name="Footer Placeholder 1">
            <a:extLst>
              <a:ext uri="{FF2B5EF4-FFF2-40B4-BE49-F238E27FC236}">
                <a16:creationId xmlns:a16="http://schemas.microsoft.com/office/drawing/2014/main" id="{9AABB4B6-ADE1-7208-88D2-7F49FE3EE5D8}"/>
              </a:ext>
            </a:extLst>
          </p:cNvPr>
          <p:cNvSpPr>
            <a:spLocks noGrp="1"/>
          </p:cNvSpPr>
          <p:nvPr>
            <p:ph type="ftr" sz="quarter" idx="11"/>
          </p:nvPr>
        </p:nvSpPr>
        <p:spPr>
          <a:xfrm>
            <a:off x="942392" y="6356350"/>
            <a:ext cx="7211008" cy="365125"/>
          </a:xfrm>
        </p:spPr>
        <p:txBody>
          <a:bodyPr/>
          <a:lstStyle/>
          <a:p>
            <a:r>
              <a:rPr lang="en-US" dirty="0">
                <a:solidFill>
                  <a:schemeClr val="tx1"/>
                </a:solidFill>
              </a:rPr>
              <a:t>© Mary Marcotte -- for personal use only. Do not copy or resell. https://marymarcotte.com</a:t>
            </a:r>
          </a:p>
        </p:txBody>
      </p:sp>
      <p:sp>
        <p:nvSpPr>
          <p:cNvPr id="3" name="Slide Number Placeholder 2">
            <a:extLst>
              <a:ext uri="{FF2B5EF4-FFF2-40B4-BE49-F238E27FC236}">
                <a16:creationId xmlns:a16="http://schemas.microsoft.com/office/drawing/2014/main" id="{7CA82F93-5485-6F41-C0AF-33534C8D0FF7}"/>
              </a:ext>
            </a:extLst>
          </p:cNvPr>
          <p:cNvSpPr>
            <a:spLocks noGrp="1"/>
          </p:cNvSpPr>
          <p:nvPr>
            <p:ph type="sldNum" sz="quarter" idx="12"/>
          </p:nvPr>
        </p:nvSpPr>
        <p:spPr/>
        <p:txBody>
          <a:bodyPr/>
          <a:lstStyle/>
          <a:p>
            <a:fld id="{86AE28E9-12D7-4D3A-B647-D212F61817D1}" type="slidenum">
              <a:rPr lang="en-US" smtClean="0"/>
              <a:t>13</a:t>
            </a:fld>
            <a:endParaRPr lang="en-US" dirty="0"/>
          </a:p>
        </p:txBody>
      </p:sp>
    </p:spTree>
    <p:extLst>
      <p:ext uri="{BB962C8B-B14F-4D97-AF65-F5344CB8AC3E}">
        <p14:creationId xmlns:p14="http://schemas.microsoft.com/office/powerpoint/2010/main" val="844372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0B947-4E30-6B6C-B9F2-8576618FC59A}"/>
              </a:ext>
            </a:extLst>
          </p:cNvPr>
          <p:cNvSpPr>
            <a:spLocks noGrp="1"/>
          </p:cNvSpPr>
          <p:nvPr>
            <p:ph type="title"/>
          </p:nvPr>
        </p:nvSpPr>
        <p:spPr>
          <a:xfrm>
            <a:off x="940836" y="1027600"/>
            <a:ext cx="5599922" cy="539944"/>
          </a:xfrm>
        </p:spPr>
        <p:txBody>
          <a:bodyPr>
            <a:normAutofit/>
          </a:bodyPr>
          <a:lstStyle/>
          <a:p>
            <a:r>
              <a:rPr lang="en-US" sz="3200" dirty="0"/>
              <a:t>Five of your many options:</a:t>
            </a:r>
          </a:p>
        </p:txBody>
      </p:sp>
      <p:sp>
        <p:nvSpPr>
          <p:cNvPr id="3" name="Content Placeholder 2">
            <a:extLst>
              <a:ext uri="{FF2B5EF4-FFF2-40B4-BE49-F238E27FC236}">
                <a16:creationId xmlns:a16="http://schemas.microsoft.com/office/drawing/2014/main" id="{BD2541F3-DF48-BA1F-F612-43603112EA6E}"/>
              </a:ext>
            </a:extLst>
          </p:cNvPr>
          <p:cNvSpPr>
            <a:spLocks noGrp="1"/>
          </p:cNvSpPr>
          <p:nvPr>
            <p:ph idx="1"/>
          </p:nvPr>
        </p:nvSpPr>
        <p:spPr>
          <a:xfrm>
            <a:off x="838200" y="1825625"/>
            <a:ext cx="6047792" cy="4351338"/>
          </a:xfrm>
        </p:spPr>
        <p:txBody>
          <a:bodyPr>
            <a:normAutofit fontScale="92500"/>
          </a:bodyPr>
          <a:lstStyle/>
          <a:p>
            <a:pPr lvl="1"/>
            <a:r>
              <a:rPr lang="en-US" dirty="0"/>
              <a:t>Chinese coins (strips of solid fabric between strips of improv)</a:t>
            </a:r>
          </a:p>
          <a:p>
            <a:pPr lvl="1"/>
            <a:r>
              <a:rPr lang="en-US" dirty="0"/>
              <a:t>Shape your fabric chunks into interesting forms and surround with negative space (works especially well for times when you don’t like the outcome)</a:t>
            </a:r>
          </a:p>
          <a:p>
            <a:pPr lvl="1"/>
            <a:r>
              <a:rPr lang="en-US" dirty="0"/>
              <a:t>Use your chunks as the centerpiece of blocks for a medallion quilt</a:t>
            </a:r>
          </a:p>
          <a:p>
            <a:pPr lvl="1"/>
            <a:r>
              <a:rPr lang="en-US" dirty="0"/>
              <a:t>Throw some neutral in the mix and separate chunks or parts of chunks</a:t>
            </a:r>
          </a:p>
          <a:p>
            <a:pPr lvl="1"/>
            <a:r>
              <a:rPr lang="en-US" dirty="0"/>
              <a:t>Create different kinds of improv blocks—controlled improv—and mix them in</a:t>
            </a:r>
          </a:p>
          <a:p>
            <a:pPr lvl="1"/>
            <a:endParaRPr lang="en-US" dirty="0"/>
          </a:p>
          <a:p>
            <a:pPr lvl="1"/>
            <a:endParaRPr lang="en-US" dirty="0"/>
          </a:p>
        </p:txBody>
      </p:sp>
      <p:sp>
        <p:nvSpPr>
          <p:cNvPr id="4" name="Footer Placeholder 3">
            <a:extLst>
              <a:ext uri="{FF2B5EF4-FFF2-40B4-BE49-F238E27FC236}">
                <a16:creationId xmlns:a16="http://schemas.microsoft.com/office/drawing/2014/main" id="{21D18063-E503-D703-2E48-5AB8CFEF2F2E}"/>
              </a:ext>
            </a:extLst>
          </p:cNvPr>
          <p:cNvSpPr>
            <a:spLocks noGrp="1"/>
          </p:cNvSpPr>
          <p:nvPr>
            <p:ph type="ftr" sz="quarter" idx="11"/>
          </p:nvPr>
        </p:nvSpPr>
        <p:spPr/>
        <p:txBody>
          <a:bodyPr/>
          <a:lstStyle/>
          <a:p>
            <a:r>
              <a:rPr lang="en-US"/>
              <a:t>© Mary Marcotte -- for personal use only. Do not copy or resell. https://marymarcotte.com</a:t>
            </a:r>
            <a:endParaRPr lang="en-US" dirty="0"/>
          </a:p>
        </p:txBody>
      </p:sp>
      <p:sp>
        <p:nvSpPr>
          <p:cNvPr id="5" name="Slide Number Placeholder 4">
            <a:extLst>
              <a:ext uri="{FF2B5EF4-FFF2-40B4-BE49-F238E27FC236}">
                <a16:creationId xmlns:a16="http://schemas.microsoft.com/office/drawing/2014/main" id="{46E9C29B-99EF-35D9-55FA-1406D9278FFE}"/>
              </a:ext>
            </a:extLst>
          </p:cNvPr>
          <p:cNvSpPr>
            <a:spLocks noGrp="1"/>
          </p:cNvSpPr>
          <p:nvPr>
            <p:ph type="sldNum" sz="quarter" idx="12"/>
          </p:nvPr>
        </p:nvSpPr>
        <p:spPr/>
        <p:txBody>
          <a:bodyPr/>
          <a:lstStyle/>
          <a:p>
            <a:fld id="{86AE28E9-12D7-4D3A-B647-D212F61817D1}" type="slidenum">
              <a:rPr lang="en-US" smtClean="0"/>
              <a:t>14</a:t>
            </a:fld>
            <a:endParaRPr lang="en-US" dirty="0"/>
          </a:p>
        </p:txBody>
      </p:sp>
      <p:grpSp>
        <p:nvGrpSpPr>
          <p:cNvPr id="6" name="Group 5">
            <a:extLst>
              <a:ext uri="{FF2B5EF4-FFF2-40B4-BE49-F238E27FC236}">
                <a16:creationId xmlns:a16="http://schemas.microsoft.com/office/drawing/2014/main" id="{6F2EE165-45E7-E76E-86B5-83ED29936753}"/>
              </a:ext>
            </a:extLst>
          </p:cNvPr>
          <p:cNvGrpSpPr/>
          <p:nvPr/>
        </p:nvGrpSpPr>
        <p:grpSpPr>
          <a:xfrm>
            <a:off x="7539209" y="575322"/>
            <a:ext cx="3814591" cy="5935426"/>
            <a:chOff x="7539209" y="575322"/>
            <a:chExt cx="3814591" cy="5935426"/>
          </a:xfrm>
        </p:grpSpPr>
        <p:pic>
          <p:nvPicPr>
            <p:cNvPr id="19" name="Content Placeholder 15" descr="A quilt with a pattern on it&#10;&#10;AI-generated content may be incorrect.">
              <a:extLst>
                <a:ext uri="{FF2B5EF4-FFF2-40B4-BE49-F238E27FC236}">
                  <a16:creationId xmlns:a16="http://schemas.microsoft.com/office/drawing/2014/main" id="{112B7FF3-FD0B-E842-3954-4A24C8FFC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9209" y="575322"/>
              <a:ext cx="3814591" cy="5012096"/>
            </a:xfrm>
            <a:prstGeom prst="rect">
              <a:avLst/>
            </a:prstGeom>
          </p:spPr>
        </p:pic>
        <p:sp>
          <p:nvSpPr>
            <p:cNvPr id="20" name="TextBox 19">
              <a:extLst>
                <a:ext uri="{FF2B5EF4-FFF2-40B4-BE49-F238E27FC236}">
                  <a16:creationId xmlns:a16="http://schemas.microsoft.com/office/drawing/2014/main" id="{108B7A9F-86B0-C672-104A-8C9C73ACE24A}"/>
                </a:ext>
              </a:extLst>
            </p:cNvPr>
            <p:cNvSpPr txBox="1"/>
            <p:nvPr/>
          </p:nvSpPr>
          <p:spPr>
            <a:xfrm>
              <a:off x="7773899" y="5587418"/>
              <a:ext cx="3053354" cy="923330"/>
            </a:xfrm>
            <a:prstGeom prst="rect">
              <a:avLst/>
            </a:prstGeom>
            <a:noFill/>
          </p:spPr>
          <p:txBody>
            <a:bodyPr wrap="square" rtlCol="0">
              <a:spAutoFit/>
            </a:bodyPr>
            <a:lstStyle/>
            <a:p>
              <a:r>
                <a:rPr lang="en-US" i="1" dirty="0"/>
                <a:t>The Retreat </a:t>
              </a:r>
              <a:r>
                <a:rPr lang="en-US" dirty="0"/>
                <a:t>48" X 60“, 2020</a:t>
              </a:r>
            </a:p>
            <a:p>
              <a:r>
                <a:rPr lang="en-US" dirty="0"/>
                <a:t>(use of negative space; alternative gridwork)</a:t>
              </a:r>
            </a:p>
          </p:txBody>
        </p:sp>
      </p:grpSp>
    </p:spTree>
    <p:extLst>
      <p:ext uri="{BB962C8B-B14F-4D97-AF65-F5344CB8AC3E}">
        <p14:creationId xmlns:p14="http://schemas.microsoft.com/office/powerpoint/2010/main" val="266260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5ECCF39-5825-87F2-7895-61DDF34CCFEE}"/>
              </a:ext>
            </a:extLst>
          </p:cNvPr>
          <p:cNvSpPr>
            <a:spLocks noGrp="1"/>
          </p:cNvSpPr>
          <p:nvPr>
            <p:ph type="ftr" sz="quarter" idx="11"/>
          </p:nvPr>
        </p:nvSpPr>
        <p:spPr>
          <a:xfrm>
            <a:off x="2491273" y="6356350"/>
            <a:ext cx="7529805" cy="365125"/>
          </a:xfrm>
        </p:spPr>
        <p:txBody>
          <a:bodyPr/>
          <a:lstStyle/>
          <a:p>
            <a:r>
              <a:rPr lang="en-US" dirty="0"/>
              <a:t>© Mary Marcotte -- for personal use only. Do not copy or resell. https://marymarcotte.com</a:t>
            </a:r>
          </a:p>
        </p:txBody>
      </p:sp>
      <p:sp>
        <p:nvSpPr>
          <p:cNvPr id="5" name="Slide Number Placeholder 4">
            <a:extLst>
              <a:ext uri="{FF2B5EF4-FFF2-40B4-BE49-F238E27FC236}">
                <a16:creationId xmlns:a16="http://schemas.microsoft.com/office/drawing/2014/main" id="{BCFA654A-31F5-6A13-DA3C-FD8836DF2BA6}"/>
              </a:ext>
            </a:extLst>
          </p:cNvPr>
          <p:cNvSpPr>
            <a:spLocks noGrp="1"/>
          </p:cNvSpPr>
          <p:nvPr>
            <p:ph type="sldNum" sz="quarter" idx="12"/>
          </p:nvPr>
        </p:nvSpPr>
        <p:spPr/>
        <p:txBody>
          <a:bodyPr/>
          <a:lstStyle/>
          <a:p>
            <a:fld id="{86AE28E9-12D7-4D3A-B647-D212F61817D1}" type="slidenum">
              <a:rPr lang="en-US" smtClean="0"/>
              <a:t>15</a:t>
            </a:fld>
            <a:endParaRPr lang="en-US" dirty="0"/>
          </a:p>
        </p:txBody>
      </p:sp>
      <p:pic>
        <p:nvPicPr>
          <p:cNvPr id="21" name="Content Placeholder 20" descr="A quilt with different patterns&#10;&#10;AI-generated content may be incorrect.">
            <a:extLst>
              <a:ext uri="{FF2B5EF4-FFF2-40B4-BE49-F238E27FC236}">
                <a16:creationId xmlns:a16="http://schemas.microsoft.com/office/drawing/2014/main" id="{C02BE386-3CD9-238E-8B6B-86CC7CD96E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6412" y="375409"/>
            <a:ext cx="4214633" cy="5240870"/>
          </a:xfrm>
        </p:spPr>
      </p:pic>
      <p:sp>
        <p:nvSpPr>
          <p:cNvPr id="22" name="TextBox 21">
            <a:extLst>
              <a:ext uri="{FF2B5EF4-FFF2-40B4-BE49-F238E27FC236}">
                <a16:creationId xmlns:a16="http://schemas.microsoft.com/office/drawing/2014/main" id="{2ACF5BCD-6E84-4C31-0F02-066DB9D699C3}"/>
              </a:ext>
            </a:extLst>
          </p:cNvPr>
          <p:cNvSpPr txBox="1"/>
          <p:nvPr/>
        </p:nvSpPr>
        <p:spPr>
          <a:xfrm>
            <a:off x="1346412" y="5560296"/>
            <a:ext cx="3065263" cy="646331"/>
          </a:xfrm>
          <a:prstGeom prst="rect">
            <a:avLst/>
          </a:prstGeom>
          <a:noFill/>
        </p:spPr>
        <p:txBody>
          <a:bodyPr wrap="square" rtlCol="0">
            <a:spAutoFit/>
          </a:bodyPr>
          <a:lstStyle/>
          <a:p>
            <a:r>
              <a:rPr lang="en-US" dirty="0"/>
              <a:t>The Sherry Lynn Wood Quilt, </a:t>
            </a:r>
          </a:p>
          <a:p>
            <a:r>
              <a:rPr lang="en-US" dirty="0"/>
              <a:t>(Chinese coins; maximalism)</a:t>
            </a:r>
          </a:p>
        </p:txBody>
      </p:sp>
      <p:grpSp>
        <p:nvGrpSpPr>
          <p:cNvPr id="2" name="Group 1">
            <a:extLst>
              <a:ext uri="{FF2B5EF4-FFF2-40B4-BE49-F238E27FC236}">
                <a16:creationId xmlns:a16="http://schemas.microsoft.com/office/drawing/2014/main" id="{2BDB4009-8C2A-9E42-3B48-9EA5B9F1559F}"/>
              </a:ext>
            </a:extLst>
          </p:cNvPr>
          <p:cNvGrpSpPr/>
          <p:nvPr/>
        </p:nvGrpSpPr>
        <p:grpSpPr>
          <a:xfrm>
            <a:off x="6486888" y="718457"/>
            <a:ext cx="4618653" cy="5610874"/>
            <a:chOff x="6486888" y="718457"/>
            <a:chExt cx="4618653" cy="5610874"/>
          </a:xfrm>
        </p:grpSpPr>
        <p:pic>
          <p:nvPicPr>
            <p:cNvPr id="2050" name="Picture 2">
              <a:extLst>
                <a:ext uri="{FF2B5EF4-FFF2-40B4-BE49-F238E27FC236}">
                  <a16:creationId xmlns:a16="http://schemas.microsoft.com/office/drawing/2014/main" id="{390A87D0-AC8D-679C-8828-6AC337400F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70" t="2065" r="2005" b="4132"/>
            <a:stretch>
              <a:fillRect/>
            </a:stretch>
          </p:blipFill>
          <p:spPr bwMode="auto">
            <a:xfrm>
              <a:off x="6486888" y="718457"/>
              <a:ext cx="4618653" cy="4805266"/>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4AAF10EC-1F58-6409-2073-436A315A44B4}"/>
                </a:ext>
              </a:extLst>
            </p:cNvPr>
            <p:cNvSpPr txBox="1"/>
            <p:nvPr/>
          </p:nvSpPr>
          <p:spPr>
            <a:xfrm>
              <a:off x="6531429" y="5683000"/>
              <a:ext cx="4529573" cy="646331"/>
            </a:xfrm>
            <a:prstGeom prst="rect">
              <a:avLst/>
            </a:prstGeom>
            <a:noFill/>
          </p:spPr>
          <p:txBody>
            <a:bodyPr wrap="none" rtlCol="0">
              <a:spAutoFit/>
            </a:bodyPr>
            <a:lstStyle/>
            <a:p>
              <a:r>
                <a:rPr lang="en-US" i="1" dirty="0"/>
                <a:t>Math Is an Expletive</a:t>
              </a:r>
              <a:r>
                <a:rPr lang="en-US" dirty="0"/>
                <a:t>; 59″ X 59″; 2015</a:t>
              </a:r>
            </a:p>
            <a:p>
              <a:r>
                <a:rPr lang="en-US" dirty="0"/>
                <a:t>(use of negative space; alternative gridwork)</a:t>
              </a:r>
            </a:p>
          </p:txBody>
        </p:sp>
      </p:grpSp>
    </p:spTree>
    <p:extLst>
      <p:ext uri="{BB962C8B-B14F-4D97-AF65-F5344CB8AC3E}">
        <p14:creationId xmlns:p14="http://schemas.microsoft.com/office/powerpoint/2010/main" val="980392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A5E9A6-D6AD-EBA6-A170-B3F61484323C}"/>
              </a:ext>
            </a:extLst>
          </p:cNvPr>
          <p:cNvSpPr txBox="1"/>
          <p:nvPr/>
        </p:nvSpPr>
        <p:spPr>
          <a:xfrm>
            <a:off x="909733" y="1720244"/>
            <a:ext cx="3228393" cy="2308324"/>
          </a:xfrm>
          <a:prstGeom prst="rect">
            <a:avLst/>
          </a:prstGeom>
          <a:noFill/>
        </p:spPr>
        <p:txBody>
          <a:bodyPr wrap="square" rtlCol="0">
            <a:spAutoFit/>
          </a:bodyPr>
          <a:lstStyle/>
          <a:p>
            <a:r>
              <a:rPr lang="en-US" sz="2400" dirty="0"/>
              <a:t>Conversely, you can make blocks from previously unwanted or orphan blocks, such as this Shoo-fly, or Hole in the Barn Door.</a:t>
            </a:r>
          </a:p>
        </p:txBody>
      </p:sp>
      <p:pic>
        <p:nvPicPr>
          <p:cNvPr id="4" name="Picture 3" descr="A purple square with yellow squares&#10;&#10;AI-generated content may be incorrect.">
            <a:extLst>
              <a:ext uri="{FF2B5EF4-FFF2-40B4-BE49-F238E27FC236}">
                <a16:creationId xmlns:a16="http://schemas.microsoft.com/office/drawing/2014/main" id="{A44B2431-E425-A46F-894B-BA30BDB735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1208" y="697554"/>
            <a:ext cx="5243804" cy="5105478"/>
          </a:xfrm>
          <a:prstGeom prst="rect">
            <a:avLst/>
          </a:prstGeom>
        </p:spPr>
      </p:pic>
      <p:sp>
        <p:nvSpPr>
          <p:cNvPr id="3" name="Footer Placeholder 2">
            <a:extLst>
              <a:ext uri="{FF2B5EF4-FFF2-40B4-BE49-F238E27FC236}">
                <a16:creationId xmlns:a16="http://schemas.microsoft.com/office/drawing/2014/main" id="{0A0EC653-A871-085A-CFE4-FDFA2CD36977}"/>
              </a:ext>
            </a:extLst>
          </p:cNvPr>
          <p:cNvSpPr>
            <a:spLocks noGrp="1"/>
          </p:cNvSpPr>
          <p:nvPr>
            <p:ph type="ftr" sz="quarter" idx="11"/>
          </p:nvPr>
        </p:nvSpPr>
        <p:spPr>
          <a:xfrm>
            <a:off x="1082351" y="6356350"/>
            <a:ext cx="7071049" cy="365125"/>
          </a:xfrm>
        </p:spPr>
        <p:txBody>
          <a:bodyPr/>
          <a:lstStyle/>
          <a:p>
            <a:pPr algn="l"/>
            <a:r>
              <a:rPr lang="en-US" dirty="0">
                <a:solidFill>
                  <a:schemeClr val="tx1"/>
                </a:solidFill>
              </a:rPr>
              <a:t>© Mary Marcotte -- for personal use only. Do not copy or resell. https://marymarcotte.com</a:t>
            </a:r>
          </a:p>
        </p:txBody>
      </p:sp>
      <p:sp>
        <p:nvSpPr>
          <p:cNvPr id="5" name="Slide Number Placeholder 4">
            <a:extLst>
              <a:ext uri="{FF2B5EF4-FFF2-40B4-BE49-F238E27FC236}">
                <a16:creationId xmlns:a16="http://schemas.microsoft.com/office/drawing/2014/main" id="{DFEB5215-878F-56EB-6974-2B43C26BB7F9}"/>
              </a:ext>
            </a:extLst>
          </p:cNvPr>
          <p:cNvSpPr>
            <a:spLocks noGrp="1"/>
          </p:cNvSpPr>
          <p:nvPr>
            <p:ph type="sldNum" sz="quarter" idx="12"/>
          </p:nvPr>
        </p:nvSpPr>
        <p:spPr/>
        <p:txBody>
          <a:bodyPr/>
          <a:lstStyle/>
          <a:p>
            <a:fld id="{86AE28E9-12D7-4D3A-B647-D212F61817D1}" type="slidenum">
              <a:rPr lang="en-US" smtClean="0"/>
              <a:t>16</a:t>
            </a:fld>
            <a:endParaRPr lang="en-US" dirty="0"/>
          </a:p>
        </p:txBody>
      </p:sp>
      <p:sp>
        <p:nvSpPr>
          <p:cNvPr id="6" name="TextBox 5">
            <a:extLst>
              <a:ext uri="{FF2B5EF4-FFF2-40B4-BE49-F238E27FC236}">
                <a16:creationId xmlns:a16="http://schemas.microsoft.com/office/drawing/2014/main" id="{A7BFBD6F-8629-8773-588A-41C783D698EE}"/>
              </a:ext>
            </a:extLst>
          </p:cNvPr>
          <p:cNvSpPr txBox="1"/>
          <p:nvPr/>
        </p:nvSpPr>
        <p:spPr>
          <a:xfrm>
            <a:off x="1003039" y="567274"/>
            <a:ext cx="3041779" cy="1077218"/>
          </a:xfrm>
          <a:prstGeom prst="rect">
            <a:avLst/>
          </a:prstGeom>
          <a:noFill/>
        </p:spPr>
        <p:txBody>
          <a:bodyPr wrap="square" rtlCol="0">
            <a:spAutoFit/>
          </a:bodyPr>
          <a:lstStyle/>
          <a:p>
            <a:r>
              <a:rPr lang="en-US" sz="3200" dirty="0"/>
              <a:t>Modern Traditionalism</a:t>
            </a:r>
          </a:p>
        </p:txBody>
      </p:sp>
    </p:spTree>
    <p:extLst>
      <p:ext uri="{BB962C8B-B14F-4D97-AF65-F5344CB8AC3E}">
        <p14:creationId xmlns:p14="http://schemas.microsoft.com/office/powerpoint/2010/main" val="2091740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653A34-EE6C-DAC6-6E6E-F695D06EE154}"/>
              </a:ext>
            </a:extLst>
          </p:cNvPr>
          <p:cNvPicPr>
            <a:picLocks noChangeAspect="1"/>
          </p:cNvPicPr>
          <p:nvPr/>
        </p:nvPicPr>
        <p:blipFill>
          <a:blip r:embed="rId3"/>
          <a:stretch>
            <a:fillRect/>
          </a:stretch>
        </p:blipFill>
        <p:spPr>
          <a:xfrm>
            <a:off x="186612" y="65314"/>
            <a:ext cx="7188639" cy="6064898"/>
          </a:xfrm>
          <a:prstGeom prst="rect">
            <a:avLst/>
          </a:prstGeom>
        </p:spPr>
      </p:pic>
      <p:sp>
        <p:nvSpPr>
          <p:cNvPr id="6" name="TextBox 5">
            <a:extLst>
              <a:ext uri="{FF2B5EF4-FFF2-40B4-BE49-F238E27FC236}">
                <a16:creationId xmlns:a16="http://schemas.microsoft.com/office/drawing/2014/main" id="{7920C45E-ABDB-9121-663F-A20C4002C33F}"/>
              </a:ext>
            </a:extLst>
          </p:cNvPr>
          <p:cNvSpPr txBox="1"/>
          <p:nvPr/>
        </p:nvSpPr>
        <p:spPr>
          <a:xfrm>
            <a:off x="6895323" y="474595"/>
            <a:ext cx="4458477" cy="2246769"/>
          </a:xfrm>
          <a:prstGeom prst="rect">
            <a:avLst/>
          </a:prstGeom>
          <a:noFill/>
        </p:spPr>
        <p:txBody>
          <a:bodyPr wrap="square" rtlCol="0">
            <a:spAutoFit/>
          </a:bodyPr>
          <a:lstStyle/>
          <a:p>
            <a:r>
              <a:rPr lang="en-US" sz="2800" dirty="0"/>
              <a:t>Begin by choosing how to cut the block into manageable pieces. An easy way to begin is to cut it into four semi-equal pieces.</a:t>
            </a:r>
          </a:p>
        </p:txBody>
      </p:sp>
      <p:sp>
        <p:nvSpPr>
          <p:cNvPr id="7" name="TextBox 6">
            <a:extLst>
              <a:ext uri="{FF2B5EF4-FFF2-40B4-BE49-F238E27FC236}">
                <a16:creationId xmlns:a16="http://schemas.microsoft.com/office/drawing/2014/main" id="{1F5E8D91-2A43-081A-7249-B9DAEA97E26B}"/>
              </a:ext>
            </a:extLst>
          </p:cNvPr>
          <p:cNvSpPr txBox="1"/>
          <p:nvPr/>
        </p:nvSpPr>
        <p:spPr>
          <a:xfrm>
            <a:off x="7948127" y="3630916"/>
            <a:ext cx="3405673" cy="2246769"/>
          </a:xfrm>
          <a:prstGeom prst="rect">
            <a:avLst/>
          </a:prstGeom>
          <a:noFill/>
        </p:spPr>
        <p:txBody>
          <a:bodyPr wrap="square" rtlCol="0">
            <a:spAutoFit/>
          </a:bodyPr>
          <a:lstStyle/>
          <a:p>
            <a:r>
              <a:rPr lang="en-US" sz="2800" dirty="0"/>
              <a:t>Take one block at a time, cut it, and/or twist and turn the pieces to create a new block</a:t>
            </a:r>
          </a:p>
        </p:txBody>
      </p:sp>
      <p:sp>
        <p:nvSpPr>
          <p:cNvPr id="2" name="Footer Placeholder 1">
            <a:extLst>
              <a:ext uri="{FF2B5EF4-FFF2-40B4-BE49-F238E27FC236}">
                <a16:creationId xmlns:a16="http://schemas.microsoft.com/office/drawing/2014/main" id="{EE10D25C-DEAC-B56A-D15A-A9522B517C8D}"/>
              </a:ext>
            </a:extLst>
          </p:cNvPr>
          <p:cNvSpPr>
            <a:spLocks noGrp="1"/>
          </p:cNvSpPr>
          <p:nvPr>
            <p:ph type="ftr" sz="quarter" idx="11"/>
          </p:nvPr>
        </p:nvSpPr>
        <p:spPr>
          <a:xfrm>
            <a:off x="1129004" y="6356350"/>
            <a:ext cx="7024396" cy="365125"/>
          </a:xfrm>
        </p:spPr>
        <p:txBody>
          <a:bodyPr/>
          <a:lstStyle/>
          <a:p>
            <a:r>
              <a:rPr lang="en-US" dirty="0">
                <a:solidFill>
                  <a:schemeClr val="tx1"/>
                </a:solidFill>
              </a:rPr>
              <a:t>© Mary Marcotte -- for personal use only. Do not copy or resell. https://marymarcotte.com</a:t>
            </a:r>
          </a:p>
        </p:txBody>
      </p:sp>
      <p:sp>
        <p:nvSpPr>
          <p:cNvPr id="3" name="Slide Number Placeholder 2">
            <a:extLst>
              <a:ext uri="{FF2B5EF4-FFF2-40B4-BE49-F238E27FC236}">
                <a16:creationId xmlns:a16="http://schemas.microsoft.com/office/drawing/2014/main" id="{E9457E8B-967A-E913-7072-2B8E47AE3F7A}"/>
              </a:ext>
            </a:extLst>
          </p:cNvPr>
          <p:cNvSpPr>
            <a:spLocks noGrp="1"/>
          </p:cNvSpPr>
          <p:nvPr>
            <p:ph type="sldNum" sz="quarter" idx="12"/>
          </p:nvPr>
        </p:nvSpPr>
        <p:spPr/>
        <p:txBody>
          <a:bodyPr/>
          <a:lstStyle/>
          <a:p>
            <a:fld id="{86AE28E9-12D7-4D3A-B647-D212F61817D1}" type="slidenum">
              <a:rPr lang="en-US" smtClean="0"/>
              <a:t>17</a:t>
            </a:fld>
            <a:endParaRPr lang="en-US" dirty="0"/>
          </a:p>
        </p:txBody>
      </p:sp>
    </p:spTree>
    <p:extLst>
      <p:ext uri="{BB962C8B-B14F-4D97-AF65-F5344CB8AC3E}">
        <p14:creationId xmlns:p14="http://schemas.microsoft.com/office/powerpoint/2010/main" val="2331907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A0F151-C297-F27E-B3D4-FB592F4D3C2C}"/>
              </a:ext>
            </a:extLst>
          </p:cNvPr>
          <p:cNvPicPr>
            <a:picLocks noChangeAspect="1"/>
          </p:cNvPicPr>
          <p:nvPr/>
        </p:nvPicPr>
        <p:blipFill>
          <a:blip r:embed="rId3"/>
          <a:stretch>
            <a:fillRect/>
          </a:stretch>
        </p:blipFill>
        <p:spPr>
          <a:xfrm>
            <a:off x="5719846" y="1255431"/>
            <a:ext cx="4372585" cy="4496427"/>
          </a:xfrm>
          <a:prstGeom prst="rect">
            <a:avLst/>
          </a:prstGeom>
        </p:spPr>
      </p:pic>
      <p:sp>
        <p:nvSpPr>
          <p:cNvPr id="4" name="TextBox 3">
            <a:extLst>
              <a:ext uri="{FF2B5EF4-FFF2-40B4-BE49-F238E27FC236}">
                <a16:creationId xmlns:a16="http://schemas.microsoft.com/office/drawing/2014/main" id="{2C1C3FAA-7028-C836-85F8-41D719EC7AE3}"/>
              </a:ext>
            </a:extLst>
          </p:cNvPr>
          <p:cNvSpPr txBox="1"/>
          <p:nvPr/>
        </p:nvSpPr>
        <p:spPr>
          <a:xfrm>
            <a:off x="1478124" y="1623525"/>
            <a:ext cx="3368351" cy="2677656"/>
          </a:xfrm>
          <a:prstGeom prst="rect">
            <a:avLst/>
          </a:prstGeom>
          <a:noFill/>
        </p:spPr>
        <p:txBody>
          <a:bodyPr wrap="square" rtlCol="0">
            <a:spAutoFit/>
          </a:bodyPr>
          <a:lstStyle/>
          <a:p>
            <a:r>
              <a:rPr lang="en-US" sz="2800" dirty="0"/>
              <a:t>Here, I’ve taken a quarter piece wrapped in neutrals and cut it down again then rearranged them</a:t>
            </a:r>
          </a:p>
        </p:txBody>
      </p:sp>
      <p:sp>
        <p:nvSpPr>
          <p:cNvPr id="2" name="Footer Placeholder 1">
            <a:extLst>
              <a:ext uri="{FF2B5EF4-FFF2-40B4-BE49-F238E27FC236}">
                <a16:creationId xmlns:a16="http://schemas.microsoft.com/office/drawing/2014/main" id="{1181AF92-2C64-C8BC-42C8-0AA6FD847247}"/>
              </a:ext>
            </a:extLst>
          </p:cNvPr>
          <p:cNvSpPr>
            <a:spLocks noGrp="1"/>
          </p:cNvSpPr>
          <p:nvPr>
            <p:ph type="ftr" sz="quarter" idx="11"/>
          </p:nvPr>
        </p:nvSpPr>
        <p:spPr>
          <a:xfrm>
            <a:off x="1539551" y="6356350"/>
            <a:ext cx="6613849" cy="365125"/>
          </a:xfrm>
        </p:spPr>
        <p:txBody>
          <a:bodyPr/>
          <a:lstStyle/>
          <a:p>
            <a:r>
              <a:rPr lang="en-US" dirty="0"/>
              <a:t>© Mary Marcotte -- for personal use only. Do not copy or resell. https://marymarcotte.com</a:t>
            </a:r>
          </a:p>
        </p:txBody>
      </p:sp>
      <p:sp>
        <p:nvSpPr>
          <p:cNvPr id="5" name="Slide Number Placeholder 4">
            <a:extLst>
              <a:ext uri="{FF2B5EF4-FFF2-40B4-BE49-F238E27FC236}">
                <a16:creationId xmlns:a16="http://schemas.microsoft.com/office/drawing/2014/main" id="{CBC9A35B-FDF8-CD2C-941A-C5448AB65C83}"/>
              </a:ext>
            </a:extLst>
          </p:cNvPr>
          <p:cNvSpPr>
            <a:spLocks noGrp="1"/>
          </p:cNvSpPr>
          <p:nvPr>
            <p:ph type="sldNum" sz="quarter" idx="12"/>
          </p:nvPr>
        </p:nvSpPr>
        <p:spPr/>
        <p:txBody>
          <a:bodyPr/>
          <a:lstStyle/>
          <a:p>
            <a:fld id="{86AE28E9-12D7-4D3A-B647-D212F61817D1}" type="slidenum">
              <a:rPr lang="en-US" smtClean="0"/>
              <a:t>18</a:t>
            </a:fld>
            <a:endParaRPr lang="en-US" dirty="0"/>
          </a:p>
        </p:txBody>
      </p:sp>
    </p:spTree>
    <p:extLst>
      <p:ext uri="{BB962C8B-B14F-4D97-AF65-F5344CB8AC3E}">
        <p14:creationId xmlns:p14="http://schemas.microsoft.com/office/powerpoint/2010/main" val="286264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55874E-EA2C-1714-9760-1698B2CAEAF0}"/>
              </a:ext>
            </a:extLst>
          </p:cNvPr>
          <p:cNvPicPr>
            <a:picLocks noChangeAspect="1"/>
          </p:cNvPicPr>
          <p:nvPr/>
        </p:nvPicPr>
        <p:blipFill>
          <a:blip r:embed="rId3"/>
          <a:stretch>
            <a:fillRect/>
          </a:stretch>
        </p:blipFill>
        <p:spPr>
          <a:xfrm>
            <a:off x="913932" y="547568"/>
            <a:ext cx="6279970" cy="5682302"/>
          </a:xfrm>
          <a:prstGeom prst="rect">
            <a:avLst/>
          </a:prstGeom>
        </p:spPr>
      </p:pic>
      <p:sp>
        <p:nvSpPr>
          <p:cNvPr id="4" name="TextBox 3">
            <a:extLst>
              <a:ext uri="{FF2B5EF4-FFF2-40B4-BE49-F238E27FC236}">
                <a16:creationId xmlns:a16="http://schemas.microsoft.com/office/drawing/2014/main" id="{4DCB8997-2C21-D052-CD21-E05475D70966}"/>
              </a:ext>
            </a:extLst>
          </p:cNvPr>
          <p:cNvSpPr txBox="1"/>
          <p:nvPr/>
        </p:nvSpPr>
        <p:spPr>
          <a:xfrm>
            <a:off x="7193903" y="905069"/>
            <a:ext cx="4084165" cy="4832092"/>
          </a:xfrm>
          <a:prstGeom prst="rect">
            <a:avLst/>
          </a:prstGeom>
          <a:noFill/>
        </p:spPr>
        <p:txBody>
          <a:bodyPr wrap="square" rtlCol="0">
            <a:spAutoFit/>
          </a:bodyPr>
          <a:lstStyle/>
          <a:p>
            <a:r>
              <a:rPr lang="en-US" sz="2800" dirty="0"/>
              <a:t>Another way to utilize a quarter of the shoofly  is to cut it into fourths and rearrange the pieces. I discovered arrows using parts of the corners and a ribbon motif using the rest of the pieces. One of the delights of using this form of improv is the “discovery.”</a:t>
            </a:r>
          </a:p>
        </p:txBody>
      </p:sp>
      <p:sp>
        <p:nvSpPr>
          <p:cNvPr id="2" name="Footer Placeholder 1">
            <a:extLst>
              <a:ext uri="{FF2B5EF4-FFF2-40B4-BE49-F238E27FC236}">
                <a16:creationId xmlns:a16="http://schemas.microsoft.com/office/drawing/2014/main" id="{E6548ABA-AC3D-13B3-0F92-27290510FF63}"/>
              </a:ext>
            </a:extLst>
          </p:cNvPr>
          <p:cNvSpPr>
            <a:spLocks noGrp="1"/>
          </p:cNvSpPr>
          <p:nvPr>
            <p:ph type="ftr" sz="quarter" idx="11"/>
          </p:nvPr>
        </p:nvSpPr>
        <p:spPr>
          <a:xfrm>
            <a:off x="1800808" y="6356350"/>
            <a:ext cx="6352592" cy="365125"/>
          </a:xfrm>
        </p:spPr>
        <p:txBody>
          <a:bodyPr/>
          <a:lstStyle/>
          <a:p>
            <a:r>
              <a:rPr lang="en-US" dirty="0">
                <a:solidFill>
                  <a:schemeClr val="tx1"/>
                </a:solidFill>
              </a:rPr>
              <a:t>© Mary Marcotte -- for personal use only. Do not copy or resell. https://marymarcotte.com</a:t>
            </a:r>
          </a:p>
        </p:txBody>
      </p:sp>
      <p:sp>
        <p:nvSpPr>
          <p:cNvPr id="5" name="Slide Number Placeholder 4">
            <a:extLst>
              <a:ext uri="{FF2B5EF4-FFF2-40B4-BE49-F238E27FC236}">
                <a16:creationId xmlns:a16="http://schemas.microsoft.com/office/drawing/2014/main" id="{410E8A75-4862-6394-3227-120B313E4C5F}"/>
              </a:ext>
            </a:extLst>
          </p:cNvPr>
          <p:cNvSpPr>
            <a:spLocks noGrp="1"/>
          </p:cNvSpPr>
          <p:nvPr>
            <p:ph type="sldNum" sz="quarter" idx="12"/>
          </p:nvPr>
        </p:nvSpPr>
        <p:spPr/>
        <p:txBody>
          <a:bodyPr/>
          <a:lstStyle/>
          <a:p>
            <a:fld id="{86AE28E9-12D7-4D3A-B647-D212F61817D1}" type="slidenum">
              <a:rPr lang="en-US" smtClean="0"/>
              <a:t>19</a:t>
            </a:fld>
            <a:endParaRPr lang="en-US" dirty="0"/>
          </a:p>
        </p:txBody>
      </p:sp>
    </p:spTree>
    <p:extLst>
      <p:ext uri="{BB962C8B-B14F-4D97-AF65-F5344CB8AC3E}">
        <p14:creationId xmlns:p14="http://schemas.microsoft.com/office/powerpoint/2010/main" val="872626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A472C-3330-4AB9-2A2C-96D43E523F91}"/>
              </a:ext>
            </a:extLst>
          </p:cNvPr>
          <p:cNvSpPr>
            <a:spLocks noGrp="1"/>
          </p:cNvSpPr>
          <p:nvPr>
            <p:ph type="title"/>
          </p:nvPr>
        </p:nvSpPr>
        <p:spPr>
          <a:xfrm>
            <a:off x="838200" y="494522"/>
            <a:ext cx="10515600" cy="877078"/>
          </a:xfrm>
        </p:spPr>
        <p:txBody>
          <a:bodyPr>
            <a:normAutofit/>
          </a:bodyPr>
          <a:lstStyle/>
          <a:p>
            <a:pPr algn="ctr"/>
            <a:r>
              <a:rPr lang="en-US" sz="4000" dirty="0">
                <a:latin typeface="Abadi" panose="020B0604020104020204" pitchFamily="34" charset="0"/>
              </a:rPr>
              <a:t>Play in Improv Workbook</a:t>
            </a:r>
          </a:p>
        </p:txBody>
      </p:sp>
      <p:sp>
        <p:nvSpPr>
          <p:cNvPr id="4" name="Content Placeholder 3">
            <a:extLst>
              <a:ext uri="{FF2B5EF4-FFF2-40B4-BE49-F238E27FC236}">
                <a16:creationId xmlns:a16="http://schemas.microsoft.com/office/drawing/2014/main" id="{967C124A-CF53-836E-D557-C44BD3BD4F64}"/>
              </a:ext>
            </a:extLst>
          </p:cNvPr>
          <p:cNvSpPr>
            <a:spLocks noGrp="1"/>
          </p:cNvSpPr>
          <p:nvPr>
            <p:ph sz="half" idx="2"/>
          </p:nvPr>
        </p:nvSpPr>
        <p:spPr>
          <a:xfrm>
            <a:off x="1258077" y="1371600"/>
            <a:ext cx="9675846" cy="4702628"/>
          </a:xfrm>
        </p:spPr>
        <p:txBody>
          <a:bodyPr>
            <a:noAutofit/>
          </a:bodyPr>
          <a:lstStyle/>
          <a:p>
            <a:pPr marL="0" indent="0">
              <a:buNone/>
            </a:pPr>
            <a:r>
              <a:rPr lang="en-US" sz="2000" b="1" dirty="0"/>
              <a:t>Class Overview</a:t>
            </a:r>
            <a:endParaRPr lang="en-US" sz="2000" dirty="0"/>
          </a:p>
          <a:p>
            <a:pPr lvl="0"/>
            <a:r>
              <a:rPr lang="en-US" sz="2000" dirty="0"/>
              <a:t>Improv defined: creating with an intuitive approach that may have the beginning of a plan but is open to interpretation, change, and play.</a:t>
            </a:r>
          </a:p>
          <a:p>
            <a:pPr lvl="0"/>
            <a:r>
              <a:rPr lang="en-US" sz="2000" dirty="0"/>
              <a:t>Seeing and hearing your quilt: stepping back, using your camera, playing on the design wall</a:t>
            </a:r>
          </a:p>
          <a:p>
            <a:pPr lvl="0"/>
            <a:r>
              <a:rPr lang="en-US" sz="2000" dirty="0"/>
              <a:t>Playing with your feelings: Answer questions about yourself; favorite colors and blocks; what kind of design and gridwork do you most like to work with, what do you know about background, scale, negative space, etc.</a:t>
            </a:r>
          </a:p>
          <a:p>
            <a:pPr lvl="0"/>
            <a:r>
              <a:rPr lang="en-US" sz="2000" dirty="0"/>
              <a:t>Improv play date: work with a friend taking turns making decisions concerning size, color, fabric or changes</a:t>
            </a:r>
          </a:p>
          <a:p>
            <a:pPr lvl="0"/>
            <a:r>
              <a:rPr lang="en-US" sz="2000" dirty="0"/>
              <a:t>Playing with your favorite block: ways to slice into the block, how to fit angles into your quilt, changing the scale of parts of your block, using patterns in different configurations, cutting patterns, adding skinnies between pattern parts</a:t>
            </a:r>
          </a:p>
          <a:p>
            <a:pPr lvl="0"/>
            <a:r>
              <a:rPr lang="en-US" sz="2000" dirty="0"/>
              <a:t>Wrap up: more quilts, recommended books</a:t>
            </a:r>
          </a:p>
        </p:txBody>
      </p:sp>
      <p:sp>
        <p:nvSpPr>
          <p:cNvPr id="7" name="Footer Placeholder 6">
            <a:extLst>
              <a:ext uri="{FF2B5EF4-FFF2-40B4-BE49-F238E27FC236}">
                <a16:creationId xmlns:a16="http://schemas.microsoft.com/office/drawing/2014/main" id="{D03EB9A2-3952-3349-78C4-628F326D63B2}"/>
              </a:ext>
            </a:extLst>
          </p:cNvPr>
          <p:cNvSpPr>
            <a:spLocks noGrp="1"/>
          </p:cNvSpPr>
          <p:nvPr>
            <p:ph type="ftr" sz="quarter" idx="11"/>
          </p:nvPr>
        </p:nvSpPr>
        <p:spPr>
          <a:xfrm>
            <a:off x="838200" y="6356349"/>
            <a:ext cx="6997959" cy="365125"/>
          </a:xfrm>
          <a:ln>
            <a:noFill/>
          </a:ln>
        </p:spPr>
        <p:txBody>
          <a:bodyPr/>
          <a:lstStyle/>
          <a:p>
            <a:r>
              <a:rPr lang="en-US" dirty="0"/>
              <a:t>©</a:t>
            </a:r>
            <a:r>
              <a:rPr lang="en-US" dirty="0">
                <a:solidFill>
                  <a:schemeClr val="tx1"/>
                </a:solidFill>
              </a:rPr>
              <a:t> Mary Marcotte -- for personal use only. Do not copy or resell. https://marymarcotte.com</a:t>
            </a:r>
          </a:p>
        </p:txBody>
      </p:sp>
      <p:sp>
        <p:nvSpPr>
          <p:cNvPr id="8" name="Slide Number Placeholder 7">
            <a:extLst>
              <a:ext uri="{FF2B5EF4-FFF2-40B4-BE49-F238E27FC236}">
                <a16:creationId xmlns:a16="http://schemas.microsoft.com/office/drawing/2014/main" id="{93F071AC-0BB6-0338-A214-DAA2D0FFC60D}"/>
              </a:ext>
            </a:extLst>
          </p:cNvPr>
          <p:cNvSpPr>
            <a:spLocks noGrp="1"/>
          </p:cNvSpPr>
          <p:nvPr>
            <p:ph type="sldNum" sz="quarter" idx="12"/>
          </p:nvPr>
        </p:nvSpPr>
        <p:spPr/>
        <p:txBody>
          <a:bodyPr/>
          <a:lstStyle/>
          <a:p>
            <a:fld id="{86AE28E9-12D7-4D3A-B647-D212F61817D1}" type="slidenum">
              <a:rPr lang="en-US" smtClean="0"/>
              <a:t>2</a:t>
            </a:fld>
            <a:endParaRPr lang="en-US" dirty="0"/>
          </a:p>
        </p:txBody>
      </p:sp>
    </p:spTree>
    <p:extLst>
      <p:ext uri="{BB962C8B-B14F-4D97-AF65-F5344CB8AC3E}">
        <p14:creationId xmlns:p14="http://schemas.microsoft.com/office/powerpoint/2010/main" val="3265453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2216AB-9B9A-AF8C-4EC9-1E27660EACE9}"/>
              </a:ext>
            </a:extLst>
          </p:cNvPr>
          <p:cNvPicPr>
            <a:picLocks noChangeAspect="1"/>
          </p:cNvPicPr>
          <p:nvPr/>
        </p:nvPicPr>
        <p:blipFill>
          <a:blip r:embed="rId3"/>
          <a:stretch>
            <a:fillRect/>
          </a:stretch>
        </p:blipFill>
        <p:spPr>
          <a:xfrm>
            <a:off x="5159571" y="552049"/>
            <a:ext cx="5248730" cy="5391552"/>
          </a:xfrm>
          <a:prstGeom prst="rect">
            <a:avLst/>
          </a:prstGeom>
        </p:spPr>
      </p:pic>
      <p:sp>
        <p:nvSpPr>
          <p:cNvPr id="4" name="TextBox 3">
            <a:extLst>
              <a:ext uri="{FF2B5EF4-FFF2-40B4-BE49-F238E27FC236}">
                <a16:creationId xmlns:a16="http://schemas.microsoft.com/office/drawing/2014/main" id="{7F2D23C5-BEBE-EB68-90F9-7459F0FDCBE3}"/>
              </a:ext>
            </a:extLst>
          </p:cNvPr>
          <p:cNvSpPr txBox="1"/>
          <p:nvPr/>
        </p:nvSpPr>
        <p:spPr>
          <a:xfrm>
            <a:off x="849086" y="933061"/>
            <a:ext cx="3918857" cy="3539430"/>
          </a:xfrm>
          <a:prstGeom prst="rect">
            <a:avLst/>
          </a:prstGeom>
          <a:noFill/>
        </p:spPr>
        <p:txBody>
          <a:bodyPr wrap="square" rtlCol="0">
            <a:spAutoFit/>
          </a:bodyPr>
          <a:lstStyle/>
          <a:p>
            <a:r>
              <a:rPr lang="en-US" sz="2800" dirty="0"/>
              <a:t>And finally, I simply switched each corner with the one opposite it and discovered this block. Imagine what might happen if I were to match the ribbon piece to this one…</a:t>
            </a:r>
          </a:p>
        </p:txBody>
      </p:sp>
      <p:sp>
        <p:nvSpPr>
          <p:cNvPr id="2" name="Footer Placeholder 1">
            <a:extLst>
              <a:ext uri="{FF2B5EF4-FFF2-40B4-BE49-F238E27FC236}">
                <a16:creationId xmlns:a16="http://schemas.microsoft.com/office/drawing/2014/main" id="{8A4AC0C7-E3BB-3691-943D-F0166D6C19E4}"/>
              </a:ext>
            </a:extLst>
          </p:cNvPr>
          <p:cNvSpPr>
            <a:spLocks noGrp="1"/>
          </p:cNvSpPr>
          <p:nvPr>
            <p:ph type="ftr" sz="quarter" idx="11"/>
          </p:nvPr>
        </p:nvSpPr>
        <p:spPr>
          <a:xfrm>
            <a:off x="1362269" y="6356350"/>
            <a:ext cx="6791131" cy="365125"/>
          </a:xfrm>
        </p:spPr>
        <p:txBody>
          <a:bodyPr/>
          <a:lstStyle/>
          <a:p>
            <a:r>
              <a:rPr lang="en-US" dirty="0">
                <a:solidFill>
                  <a:schemeClr val="tx1"/>
                </a:solidFill>
              </a:rPr>
              <a:t>© Mary Marcotte -- for personal use only. Do not copy or resell. https://marymarcotte.com</a:t>
            </a:r>
          </a:p>
        </p:txBody>
      </p:sp>
      <p:sp>
        <p:nvSpPr>
          <p:cNvPr id="5" name="Slide Number Placeholder 4">
            <a:extLst>
              <a:ext uri="{FF2B5EF4-FFF2-40B4-BE49-F238E27FC236}">
                <a16:creationId xmlns:a16="http://schemas.microsoft.com/office/drawing/2014/main" id="{456F5C7B-B3FE-B047-D77E-6B945B3DE04B}"/>
              </a:ext>
            </a:extLst>
          </p:cNvPr>
          <p:cNvSpPr>
            <a:spLocks noGrp="1"/>
          </p:cNvSpPr>
          <p:nvPr>
            <p:ph type="sldNum" sz="quarter" idx="12"/>
          </p:nvPr>
        </p:nvSpPr>
        <p:spPr/>
        <p:txBody>
          <a:bodyPr/>
          <a:lstStyle/>
          <a:p>
            <a:fld id="{86AE28E9-12D7-4D3A-B647-D212F61817D1}" type="slidenum">
              <a:rPr lang="en-US" smtClean="0"/>
              <a:t>20</a:t>
            </a:fld>
            <a:endParaRPr lang="en-US" dirty="0"/>
          </a:p>
        </p:txBody>
      </p:sp>
    </p:spTree>
    <p:extLst>
      <p:ext uri="{BB962C8B-B14F-4D97-AF65-F5344CB8AC3E}">
        <p14:creationId xmlns:p14="http://schemas.microsoft.com/office/powerpoint/2010/main" val="4141245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17AFAB-407F-2512-B03D-97380FE563A7}"/>
              </a:ext>
            </a:extLst>
          </p:cNvPr>
          <p:cNvPicPr>
            <a:picLocks noChangeAspect="1"/>
          </p:cNvPicPr>
          <p:nvPr/>
        </p:nvPicPr>
        <p:blipFill>
          <a:blip r:embed="rId3"/>
          <a:stretch>
            <a:fillRect/>
          </a:stretch>
        </p:blipFill>
        <p:spPr>
          <a:xfrm>
            <a:off x="1257080" y="746450"/>
            <a:ext cx="7864086" cy="5082466"/>
          </a:xfrm>
          <a:prstGeom prst="rect">
            <a:avLst/>
          </a:prstGeom>
        </p:spPr>
      </p:pic>
      <p:sp>
        <p:nvSpPr>
          <p:cNvPr id="2" name="Footer Placeholder 1">
            <a:extLst>
              <a:ext uri="{FF2B5EF4-FFF2-40B4-BE49-F238E27FC236}">
                <a16:creationId xmlns:a16="http://schemas.microsoft.com/office/drawing/2014/main" id="{F713FACD-C8EF-760C-ECAB-B23CC8503F57}"/>
              </a:ext>
            </a:extLst>
          </p:cNvPr>
          <p:cNvSpPr>
            <a:spLocks noGrp="1"/>
          </p:cNvSpPr>
          <p:nvPr>
            <p:ph type="ftr" sz="quarter" idx="11"/>
          </p:nvPr>
        </p:nvSpPr>
        <p:spPr>
          <a:xfrm>
            <a:off x="1343608" y="6356350"/>
            <a:ext cx="6809792" cy="365125"/>
          </a:xfrm>
        </p:spPr>
        <p:txBody>
          <a:bodyPr/>
          <a:lstStyle/>
          <a:p>
            <a:r>
              <a:rPr lang="en-US" dirty="0">
                <a:solidFill>
                  <a:schemeClr val="tx1"/>
                </a:solidFill>
              </a:rPr>
              <a:t>© Mary Marcotte -- for personal use only. Do not copy or resell. https://marymarcotte.com</a:t>
            </a:r>
          </a:p>
        </p:txBody>
      </p:sp>
      <p:sp>
        <p:nvSpPr>
          <p:cNvPr id="3" name="Slide Number Placeholder 2">
            <a:extLst>
              <a:ext uri="{FF2B5EF4-FFF2-40B4-BE49-F238E27FC236}">
                <a16:creationId xmlns:a16="http://schemas.microsoft.com/office/drawing/2014/main" id="{5A166D8A-C5B9-E59F-A674-AF8F19152091}"/>
              </a:ext>
            </a:extLst>
          </p:cNvPr>
          <p:cNvSpPr>
            <a:spLocks noGrp="1"/>
          </p:cNvSpPr>
          <p:nvPr>
            <p:ph type="sldNum" sz="quarter" idx="12"/>
          </p:nvPr>
        </p:nvSpPr>
        <p:spPr/>
        <p:txBody>
          <a:bodyPr/>
          <a:lstStyle/>
          <a:p>
            <a:fld id="{86AE28E9-12D7-4D3A-B647-D212F61817D1}" type="slidenum">
              <a:rPr lang="en-US" smtClean="0"/>
              <a:t>21</a:t>
            </a:fld>
            <a:endParaRPr lang="en-US" dirty="0"/>
          </a:p>
        </p:txBody>
      </p:sp>
    </p:spTree>
    <p:extLst>
      <p:ext uri="{BB962C8B-B14F-4D97-AF65-F5344CB8AC3E}">
        <p14:creationId xmlns:p14="http://schemas.microsoft.com/office/powerpoint/2010/main" val="2654398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7CF2DE1-0833-0C68-649A-D4CD0F43EB67}"/>
              </a:ext>
            </a:extLst>
          </p:cNvPr>
          <p:cNvGrpSpPr/>
          <p:nvPr/>
        </p:nvGrpSpPr>
        <p:grpSpPr>
          <a:xfrm>
            <a:off x="1156983" y="746448"/>
            <a:ext cx="6960649" cy="4973217"/>
            <a:chOff x="1091670" y="544281"/>
            <a:chExt cx="9215562" cy="5685460"/>
          </a:xfrm>
        </p:grpSpPr>
        <p:pic>
          <p:nvPicPr>
            <p:cNvPr id="2" name="Picture 1">
              <a:extLst>
                <a:ext uri="{FF2B5EF4-FFF2-40B4-BE49-F238E27FC236}">
                  <a16:creationId xmlns:a16="http://schemas.microsoft.com/office/drawing/2014/main" id="{F1102FA6-19CD-7FE7-CF30-EA4AD0B94D94}"/>
                </a:ext>
              </a:extLst>
            </p:cNvPr>
            <p:cNvPicPr>
              <a:picLocks noChangeAspect="1"/>
            </p:cNvPicPr>
            <p:nvPr/>
          </p:nvPicPr>
          <p:blipFill>
            <a:blip r:embed="rId3"/>
            <a:stretch>
              <a:fillRect/>
            </a:stretch>
          </p:blipFill>
          <p:spPr>
            <a:xfrm rot="5400000">
              <a:off x="1167881" y="552048"/>
              <a:ext cx="5601482" cy="5753903"/>
            </a:xfrm>
            <a:prstGeom prst="rect">
              <a:avLst/>
            </a:prstGeom>
          </p:spPr>
        </p:pic>
        <p:pic>
          <p:nvPicPr>
            <p:cNvPr id="6" name="Picture 5">
              <a:extLst>
                <a:ext uri="{FF2B5EF4-FFF2-40B4-BE49-F238E27FC236}">
                  <a16:creationId xmlns:a16="http://schemas.microsoft.com/office/drawing/2014/main" id="{9CF9EBDE-16E1-8F0B-88FC-C91E4202734F}"/>
                </a:ext>
              </a:extLst>
            </p:cNvPr>
            <p:cNvPicPr>
              <a:picLocks noChangeAspect="1"/>
            </p:cNvPicPr>
            <p:nvPr/>
          </p:nvPicPr>
          <p:blipFill>
            <a:blip r:embed="rId4"/>
            <a:stretch>
              <a:fillRect/>
            </a:stretch>
          </p:blipFill>
          <p:spPr>
            <a:xfrm>
              <a:off x="7277859" y="544281"/>
              <a:ext cx="3029373" cy="5601483"/>
            </a:xfrm>
            <a:prstGeom prst="rect">
              <a:avLst/>
            </a:prstGeom>
          </p:spPr>
        </p:pic>
        <p:sp>
          <p:nvSpPr>
            <p:cNvPr id="8" name="Rectangle 7">
              <a:extLst>
                <a:ext uri="{FF2B5EF4-FFF2-40B4-BE49-F238E27FC236}">
                  <a16:creationId xmlns:a16="http://schemas.microsoft.com/office/drawing/2014/main" id="{9AAA26E2-1AD7-E860-ECC1-5261182405CE}"/>
                </a:ext>
              </a:extLst>
            </p:cNvPr>
            <p:cNvSpPr/>
            <p:nvPr/>
          </p:nvSpPr>
          <p:spPr>
            <a:xfrm>
              <a:off x="6764694" y="628258"/>
              <a:ext cx="578498" cy="560148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a:extLst>
              <a:ext uri="{FF2B5EF4-FFF2-40B4-BE49-F238E27FC236}">
                <a16:creationId xmlns:a16="http://schemas.microsoft.com/office/drawing/2014/main" id="{5F31B6CF-5E5C-7732-6B38-87540CB46D6E}"/>
              </a:ext>
            </a:extLst>
          </p:cNvPr>
          <p:cNvSpPr txBox="1"/>
          <p:nvPr/>
        </p:nvSpPr>
        <p:spPr>
          <a:xfrm>
            <a:off x="8294914" y="1371599"/>
            <a:ext cx="2855167" cy="3108543"/>
          </a:xfrm>
          <a:prstGeom prst="rect">
            <a:avLst/>
          </a:prstGeom>
          <a:noFill/>
        </p:spPr>
        <p:txBody>
          <a:bodyPr wrap="square" rtlCol="0">
            <a:spAutoFit/>
          </a:bodyPr>
          <a:lstStyle/>
          <a:p>
            <a:r>
              <a:rPr lang="en-US" sz="2800" dirty="0"/>
              <a:t>Now with a neutral strip between the two pieces</a:t>
            </a:r>
          </a:p>
          <a:p>
            <a:endParaRPr lang="en-US" sz="2800" dirty="0"/>
          </a:p>
          <a:p>
            <a:r>
              <a:rPr lang="en-US" sz="2800" dirty="0"/>
              <a:t>And speaking of neutrals…</a:t>
            </a:r>
          </a:p>
        </p:txBody>
      </p:sp>
      <p:sp>
        <p:nvSpPr>
          <p:cNvPr id="3" name="Footer Placeholder 2">
            <a:extLst>
              <a:ext uri="{FF2B5EF4-FFF2-40B4-BE49-F238E27FC236}">
                <a16:creationId xmlns:a16="http://schemas.microsoft.com/office/drawing/2014/main" id="{CEB1553F-F910-F360-AAE2-53EE0545F9C5}"/>
              </a:ext>
            </a:extLst>
          </p:cNvPr>
          <p:cNvSpPr>
            <a:spLocks noGrp="1"/>
          </p:cNvSpPr>
          <p:nvPr>
            <p:ph type="ftr" sz="quarter" idx="11"/>
          </p:nvPr>
        </p:nvSpPr>
        <p:spPr>
          <a:xfrm>
            <a:off x="1156983" y="6356350"/>
            <a:ext cx="6996417" cy="365125"/>
          </a:xfrm>
        </p:spPr>
        <p:txBody>
          <a:bodyPr/>
          <a:lstStyle/>
          <a:p>
            <a:r>
              <a:rPr lang="en-US" dirty="0">
                <a:solidFill>
                  <a:schemeClr val="tx1"/>
                </a:solidFill>
              </a:rPr>
              <a:t>© Mary Marcotte -- for personal use only. Do not copy or resell. https://marymarcotte.com</a:t>
            </a:r>
          </a:p>
        </p:txBody>
      </p:sp>
      <p:sp>
        <p:nvSpPr>
          <p:cNvPr id="4" name="Slide Number Placeholder 3">
            <a:extLst>
              <a:ext uri="{FF2B5EF4-FFF2-40B4-BE49-F238E27FC236}">
                <a16:creationId xmlns:a16="http://schemas.microsoft.com/office/drawing/2014/main" id="{A0169CA5-5C0E-4E6E-D400-A9CDFF62DC9F}"/>
              </a:ext>
            </a:extLst>
          </p:cNvPr>
          <p:cNvSpPr>
            <a:spLocks noGrp="1"/>
          </p:cNvSpPr>
          <p:nvPr>
            <p:ph type="sldNum" sz="quarter" idx="12"/>
          </p:nvPr>
        </p:nvSpPr>
        <p:spPr/>
        <p:txBody>
          <a:bodyPr/>
          <a:lstStyle/>
          <a:p>
            <a:fld id="{86AE28E9-12D7-4D3A-B647-D212F61817D1}" type="slidenum">
              <a:rPr lang="en-US" smtClean="0"/>
              <a:t>22</a:t>
            </a:fld>
            <a:endParaRPr lang="en-US" dirty="0"/>
          </a:p>
        </p:txBody>
      </p:sp>
    </p:spTree>
    <p:extLst>
      <p:ext uri="{BB962C8B-B14F-4D97-AF65-F5344CB8AC3E}">
        <p14:creationId xmlns:p14="http://schemas.microsoft.com/office/powerpoint/2010/main" val="4229076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7392DE2B-2C68-E0C4-CF0B-BBB7BE7A9101}"/>
              </a:ext>
            </a:extLst>
          </p:cNvPr>
          <p:cNvGrpSpPr/>
          <p:nvPr/>
        </p:nvGrpSpPr>
        <p:grpSpPr>
          <a:xfrm>
            <a:off x="1824005" y="597159"/>
            <a:ext cx="2972215" cy="5206483"/>
            <a:chOff x="2768936" y="531844"/>
            <a:chExt cx="2972215" cy="5206483"/>
          </a:xfrm>
        </p:grpSpPr>
        <p:pic>
          <p:nvPicPr>
            <p:cNvPr id="3" name="Picture 2">
              <a:extLst>
                <a:ext uri="{FF2B5EF4-FFF2-40B4-BE49-F238E27FC236}">
                  <a16:creationId xmlns:a16="http://schemas.microsoft.com/office/drawing/2014/main" id="{8538EBA0-B749-877C-F0AB-68144CAE45AE}"/>
                </a:ext>
              </a:extLst>
            </p:cNvPr>
            <p:cNvPicPr>
              <a:picLocks noChangeAspect="1"/>
            </p:cNvPicPr>
            <p:nvPr/>
          </p:nvPicPr>
          <p:blipFill>
            <a:blip r:embed="rId3"/>
            <a:stretch>
              <a:fillRect/>
            </a:stretch>
          </p:blipFill>
          <p:spPr>
            <a:xfrm>
              <a:off x="2768936" y="1549148"/>
              <a:ext cx="2972215" cy="3153215"/>
            </a:xfrm>
            <a:prstGeom prst="rect">
              <a:avLst/>
            </a:prstGeom>
          </p:spPr>
        </p:pic>
        <p:sp>
          <p:nvSpPr>
            <p:cNvPr id="4" name="Rectangle 3">
              <a:extLst>
                <a:ext uri="{FF2B5EF4-FFF2-40B4-BE49-F238E27FC236}">
                  <a16:creationId xmlns:a16="http://schemas.microsoft.com/office/drawing/2014/main" id="{D86294CC-C29B-8CFD-2176-8D47B2602A7B}"/>
                </a:ext>
              </a:extLst>
            </p:cNvPr>
            <p:cNvSpPr/>
            <p:nvPr/>
          </p:nvSpPr>
          <p:spPr>
            <a:xfrm>
              <a:off x="2911151" y="531844"/>
              <a:ext cx="2621902" cy="587829"/>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Single Corner Rounded 4">
              <a:extLst>
                <a:ext uri="{FF2B5EF4-FFF2-40B4-BE49-F238E27FC236}">
                  <a16:creationId xmlns:a16="http://schemas.microsoft.com/office/drawing/2014/main" id="{9CE3E1DB-BDC4-7533-1E60-93F26ACCA1C0}"/>
                </a:ext>
              </a:extLst>
            </p:cNvPr>
            <p:cNvSpPr/>
            <p:nvPr/>
          </p:nvSpPr>
          <p:spPr>
            <a:xfrm>
              <a:off x="2911151" y="5131839"/>
              <a:ext cx="2621902" cy="606488"/>
            </a:xfrm>
            <a:prstGeom prst="round1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Arrow Connector 15">
              <a:extLst>
                <a:ext uri="{FF2B5EF4-FFF2-40B4-BE49-F238E27FC236}">
                  <a16:creationId xmlns:a16="http://schemas.microsoft.com/office/drawing/2014/main" id="{5151043D-3945-D005-12A2-2311003573AF}"/>
                </a:ext>
              </a:extLst>
            </p:cNvPr>
            <p:cNvCxnSpPr>
              <a:cxnSpLocks/>
            </p:cNvCxnSpPr>
            <p:nvPr/>
          </p:nvCxnSpPr>
          <p:spPr>
            <a:xfrm>
              <a:off x="4105469" y="1119673"/>
              <a:ext cx="0" cy="559837"/>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17" name="Straight Arrow Connector 16">
              <a:extLst>
                <a:ext uri="{FF2B5EF4-FFF2-40B4-BE49-F238E27FC236}">
                  <a16:creationId xmlns:a16="http://schemas.microsoft.com/office/drawing/2014/main" id="{9592F63B-F83C-31BB-61FB-54C1795A9FF3}"/>
                </a:ext>
              </a:extLst>
            </p:cNvPr>
            <p:cNvCxnSpPr>
              <a:cxnSpLocks/>
            </p:cNvCxnSpPr>
            <p:nvPr/>
          </p:nvCxnSpPr>
          <p:spPr>
            <a:xfrm>
              <a:off x="4089917" y="4534142"/>
              <a:ext cx="0" cy="56970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grpSp>
      <p:grpSp>
        <p:nvGrpSpPr>
          <p:cNvPr id="36" name="Group 35">
            <a:extLst>
              <a:ext uri="{FF2B5EF4-FFF2-40B4-BE49-F238E27FC236}">
                <a16:creationId xmlns:a16="http://schemas.microsoft.com/office/drawing/2014/main" id="{84725C08-82A2-FB64-391B-4D929F4AC57B}"/>
              </a:ext>
            </a:extLst>
          </p:cNvPr>
          <p:cNvGrpSpPr/>
          <p:nvPr/>
        </p:nvGrpSpPr>
        <p:grpSpPr>
          <a:xfrm>
            <a:off x="6105888" y="2021179"/>
            <a:ext cx="4691887" cy="4058817"/>
            <a:chOff x="6342833" y="1082349"/>
            <a:chExt cx="4691887" cy="4058817"/>
          </a:xfrm>
        </p:grpSpPr>
        <p:sp>
          <p:nvSpPr>
            <p:cNvPr id="7" name="Rectangle 6">
              <a:extLst>
                <a:ext uri="{FF2B5EF4-FFF2-40B4-BE49-F238E27FC236}">
                  <a16:creationId xmlns:a16="http://schemas.microsoft.com/office/drawing/2014/main" id="{37EB5502-F16D-A25E-B63A-DDA575E30C4B}"/>
                </a:ext>
              </a:extLst>
            </p:cNvPr>
            <p:cNvSpPr/>
            <p:nvPr/>
          </p:nvSpPr>
          <p:spPr>
            <a:xfrm>
              <a:off x="6342833" y="1119673"/>
              <a:ext cx="447869" cy="402149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BC427621-5828-AEA1-29C9-C9FEF04634D8}"/>
                </a:ext>
              </a:extLst>
            </p:cNvPr>
            <p:cNvGrpSpPr/>
            <p:nvPr/>
          </p:nvGrpSpPr>
          <p:grpSpPr>
            <a:xfrm>
              <a:off x="7253566" y="1082349"/>
              <a:ext cx="2972215" cy="4012167"/>
              <a:chOff x="8025180" y="1152329"/>
              <a:chExt cx="2972215" cy="4012167"/>
            </a:xfrm>
          </p:grpSpPr>
          <p:pic>
            <p:nvPicPr>
              <p:cNvPr id="28" name="Picture 27">
                <a:extLst>
                  <a:ext uri="{FF2B5EF4-FFF2-40B4-BE49-F238E27FC236}">
                    <a16:creationId xmlns:a16="http://schemas.microsoft.com/office/drawing/2014/main" id="{0EE0C296-563D-A423-2095-57508E926F50}"/>
                  </a:ext>
                </a:extLst>
              </p:cNvPr>
              <p:cNvPicPr>
                <a:picLocks noChangeAspect="1"/>
              </p:cNvPicPr>
              <p:nvPr/>
            </p:nvPicPr>
            <p:blipFill>
              <a:blip r:embed="rId3"/>
              <a:stretch>
                <a:fillRect/>
              </a:stretch>
            </p:blipFill>
            <p:spPr>
              <a:xfrm>
                <a:off x="8025180" y="1581805"/>
                <a:ext cx="2972215" cy="3153215"/>
              </a:xfrm>
              <a:prstGeom prst="rect">
                <a:avLst/>
              </a:prstGeom>
            </p:spPr>
          </p:pic>
          <p:sp>
            <p:nvSpPr>
              <p:cNvPr id="29" name="Rectangle 28">
                <a:extLst>
                  <a:ext uri="{FF2B5EF4-FFF2-40B4-BE49-F238E27FC236}">
                    <a16:creationId xmlns:a16="http://schemas.microsoft.com/office/drawing/2014/main" id="{2B314EFB-5C80-CA53-EC29-CF59B497EBBB}"/>
                  </a:ext>
                </a:extLst>
              </p:cNvPr>
              <p:cNvSpPr/>
              <p:nvPr/>
            </p:nvSpPr>
            <p:spPr>
              <a:xfrm>
                <a:off x="8167395" y="1152329"/>
                <a:ext cx="2621902" cy="587829"/>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Single Corner Rounded 29">
                <a:extLst>
                  <a:ext uri="{FF2B5EF4-FFF2-40B4-BE49-F238E27FC236}">
                    <a16:creationId xmlns:a16="http://schemas.microsoft.com/office/drawing/2014/main" id="{8C084454-6065-61CE-FC49-B43682C77B36}"/>
                  </a:ext>
                </a:extLst>
              </p:cNvPr>
              <p:cNvSpPr/>
              <p:nvPr/>
            </p:nvSpPr>
            <p:spPr>
              <a:xfrm>
                <a:off x="8180119" y="4558008"/>
                <a:ext cx="2621902" cy="606488"/>
              </a:xfrm>
              <a:prstGeom prst="round1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a:extLst>
                <a:ext uri="{FF2B5EF4-FFF2-40B4-BE49-F238E27FC236}">
                  <a16:creationId xmlns:a16="http://schemas.microsoft.com/office/drawing/2014/main" id="{8CE849B0-6453-1C99-42DC-066FAD0E7540}"/>
                </a:ext>
              </a:extLst>
            </p:cNvPr>
            <p:cNvSpPr/>
            <p:nvPr/>
          </p:nvSpPr>
          <p:spPr>
            <a:xfrm>
              <a:off x="10017683" y="1082349"/>
              <a:ext cx="1017037" cy="402149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Arrow Connector 34">
              <a:extLst>
                <a:ext uri="{FF2B5EF4-FFF2-40B4-BE49-F238E27FC236}">
                  <a16:creationId xmlns:a16="http://schemas.microsoft.com/office/drawing/2014/main" id="{08C0120F-EA87-2D0F-F332-20A27E9523DD}"/>
                </a:ext>
              </a:extLst>
            </p:cNvPr>
            <p:cNvCxnSpPr/>
            <p:nvPr/>
          </p:nvCxnSpPr>
          <p:spPr>
            <a:xfrm>
              <a:off x="6820678" y="2901820"/>
              <a:ext cx="575103"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grpSp>
      <p:sp>
        <p:nvSpPr>
          <p:cNvPr id="2" name="Footer Placeholder 1">
            <a:extLst>
              <a:ext uri="{FF2B5EF4-FFF2-40B4-BE49-F238E27FC236}">
                <a16:creationId xmlns:a16="http://schemas.microsoft.com/office/drawing/2014/main" id="{B695E69F-CFC4-EDE7-D50D-49A30AC6DEC1}"/>
              </a:ext>
            </a:extLst>
          </p:cNvPr>
          <p:cNvSpPr>
            <a:spLocks noGrp="1"/>
          </p:cNvSpPr>
          <p:nvPr>
            <p:ph type="ftr" sz="quarter" idx="11"/>
          </p:nvPr>
        </p:nvSpPr>
        <p:spPr>
          <a:xfrm>
            <a:off x="1966220" y="6356350"/>
            <a:ext cx="6187180" cy="365125"/>
          </a:xfrm>
        </p:spPr>
        <p:txBody>
          <a:bodyPr/>
          <a:lstStyle/>
          <a:p>
            <a:r>
              <a:rPr lang="en-US" dirty="0">
                <a:solidFill>
                  <a:schemeClr val="tx1"/>
                </a:solidFill>
              </a:rPr>
              <a:t>© Mary Marcotte -- for personal use only. Do not copy or resell. https://marymarcotte.com</a:t>
            </a:r>
          </a:p>
        </p:txBody>
      </p:sp>
      <p:sp>
        <p:nvSpPr>
          <p:cNvPr id="8" name="Slide Number Placeholder 7">
            <a:extLst>
              <a:ext uri="{FF2B5EF4-FFF2-40B4-BE49-F238E27FC236}">
                <a16:creationId xmlns:a16="http://schemas.microsoft.com/office/drawing/2014/main" id="{702D54E5-5FCB-447F-3F21-5F191862E484}"/>
              </a:ext>
            </a:extLst>
          </p:cNvPr>
          <p:cNvSpPr>
            <a:spLocks noGrp="1"/>
          </p:cNvSpPr>
          <p:nvPr>
            <p:ph type="sldNum" sz="quarter" idx="12"/>
          </p:nvPr>
        </p:nvSpPr>
        <p:spPr/>
        <p:txBody>
          <a:bodyPr/>
          <a:lstStyle/>
          <a:p>
            <a:fld id="{86AE28E9-12D7-4D3A-B647-D212F61817D1}" type="slidenum">
              <a:rPr lang="en-US" smtClean="0"/>
              <a:t>23</a:t>
            </a:fld>
            <a:endParaRPr lang="en-US" dirty="0"/>
          </a:p>
        </p:txBody>
      </p:sp>
      <p:sp>
        <p:nvSpPr>
          <p:cNvPr id="9" name="TextBox 8">
            <a:extLst>
              <a:ext uri="{FF2B5EF4-FFF2-40B4-BE49-F238E27FC236}">
                <a16:creationId xmlns:a16="http://schemas.microsoft.com/office/drawing/2014/main" id="{A55EE7C0-0555-3AA9-780A-68A21970D67C}"/>
              </a:ext>
            </a:extLst>
          </p:cNvPr>
          <p:cNvSpPr txBox="1"/>
          <p:nvPr/>
        </p:nvSpPr>
        <p:spPr>
          <a:xfrm>
            <a:off x="6329822" y="561632"/>
            <a:ext cx="4475865" cy="954107"/>
          </a:xfrm>
          <a:prstGeom prst="rect">
            <a:avLst/>
          </a:prstGeom>
          <a:noFill/>
        </p:spPr>
        <p:txBody>
          <a:bodyPr wrap="square" rtlCol="0">
            <a:spAutoFit/>
          </a:bodyPr>
          <a:lstStyle/>
          <a:p>
            <a:r>
              <a:rPr lang="en-US" sz="2800" dirty="0"/>
              <a:t>You can encircle the piece with neutral strips. </a:t>
            </a:r>
          </a:p>
        </p:txBody>
      </p:sp>
    </p:spTree>
    <p:extLst>
      <p:ext uri="{BB962C8B-B14F-4D97-AF65-F5344CB8AC3E}">
        <p14:creationId xmlns:p14="http://schemas.microsoft.com/office/powerpoint/2010/main" val="2635806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F452595-DED0-5D32-27B7-E46BA19C0454}"/>
              </a:ext>
            </a:extLst>
          </p:cNvPr>
          <p:cNvGrpSpPr/>
          <p:nvPr/>
        </p:nvGrpSpPr>
        <p:grpSpPr>
          <a:xfrm>
            <a:off x="1934548" y="1206759"/>
            <a:ext cx="4086808" cy="4021493"/>
            <a:chOff x="2463282" y="1119673"/>
            <a:chExt cx="4086808" cy="4021493"/>
          </a:xfrm>
        </p:grpSpPr>
        <p:pic>
          <p:nvPicPr>
            <p:cNvPr id="10" name="Picture 9">
              <a:extLst>
                <a:ext uri="{FF2B5EF4-FFF2-40B4-BE49-F238E27FC236}">
                  <a16:creationId xmlns:a16="http://schemas.microsoft.com/office/drawing/2014/main" id="{C7758BB3-3AD5-4FB5-693F-16EE121971E0}"/>
                </a:ext>
              </a:extLst>
            </p:cNvPr>
            <p:cNvPicPr>
              <a:picLocks noChangeAspect="1"/>
            </p:cNvPicPr>
            <p:nvPr/>
          </p:nvPicPr>
          <p:blipFill>
            <a:blip r:embed="rId3"/>
            <a:stretch>
              <a:fillRect/>
            </a:stretch>
          </p:blipFill>
          <p:spPr>
            <a:xfrm>
              <a:off x="2753101" y="1553812"/>
              <a:ext cx="2972215" cy="3153215"/>
            </a:xfrm>
            <a:prstGeom prst="rect">
              <a:avLst/>
            </a:prstGeom>
          </p:spPr>
        </p:pic>
        <p:sp>
          <p:nvSpPr>
            <p:cNvPr id="11" name="Rectangle 10">
              <a:extLst>
                <a:ext uri="{FF2B5EF4-FFF2-40B4-BE49-F238E27FC236}">
                  <a16:creationId xmlns:a16="http://schemas.microsoft.com/office/drawing/2014/main" id="{9D408715-380E-78EA-76AF-5D91206360A9}"/>
                </a:ext>
              </a:extLst>
            </p:cNvPr>
            <p:cNvSpPr/>
            <p:nvPr/>
          </p:nvSpPr>
          <p:spPr>
            <a:xfrm>
              <a:off x="2911151" y="1119673"/>
              <a:ext cx="2621902" cy="587829"/>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Single Corner Rounded 11">
              <a:extLst>
                <a:ext uri="{FF2B5EF4-FFF2-40B4-BE49-F238E27FC236}">
                  <a16:creationId xmlns:a16="http://schemas.microsoft.com/office/drawing/2014/main" id="{D38D209C-13C9-8613-9C34-87FE46C233AC}"/>
                </a:ext>
              </a:extLst>
            </p:cNvPr>
            <p:cNvSpPr/>
            <p:nvPr/>
          </p:nvSpPr>
          <p:spPr>
            <a:xfrm>
              <a:off x="2911151" y="4534678"/>
              <a:ext cx="2621902" cy="606488"/>
            </a:xfrm>
            <a:prstGeom prst="round1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E4FC286-0AB3-98A4-4521-203F7DB01DA6}"/>
                </a:ext>
              </a:extLst>
            </p:cNvPr>
            <p:cNvSpPr/>
            <p:nvPr/>
          </p:nvSpPr>
          <p:spPr>
            <a:xfrm>
              <a:off x="5533053" y="1119673"/>
              <a:ext cx="1017037" cy="402149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A75315E-4142-74E7-8366-3B22EB146381}"/>
                </a:ext>
              </a:extLst>
            </p:cNvPr>
            <p:cNvSpPr/>
            <p:nvPr/>
          </p:nvSpPr>
          <p:spPr>
            <a:xfrm>
              <a:off x="2463282" y="1119673"/>
              <a:ext cx="447869" cy="402149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C86116CE-3742-B75B-B52C-C18762FFE465}"/>
              </a:ext>
            </a:extLst>
          </p:cNvPr>
          <p:cNvSpPr txBox="1"/>
          <p:nvPr/>
        </p:nvSpPr>
        <p:spPr>
          <a:xfrm>
            <a:off x="6716486" y="1206759"/>
            <a:ext cx="4135016" cy="3970318"/>
          </a:xfrm>
          <a:prstGeom prst="rect">
            <a:avLst/>
          </a:prstGeom>
          <a:noFill/>
        </p:spPr>
        <p:txBody>
          <a:bodyPr wrap="square" rtlCol="0">
            <a:spAutoFit/>
          </a:bodyPr>
          <a:lstStyle/>
          <a:p>
            <a:r>
              <a:rPr lang="en-US" sz="2800" dirty="0"/>
              <a:t>A piece like this one can be used in any way you wish. Note that I attached different colors and sizes to the edges. Now we have a piece of a block that forms the center of what could become a log-cabin block. </a:t>
            </a:r>
          </a:p>
        </p:txBody>
      </p:sp>
      <p:sp>
        <p:nvSpPr>
          <p:cNvPr id="3" name="Footer Placeholder 2">
            <a:extLst>
              <a:ext uri="{FF2B5EF4-FFF2-40B4-BE49-F238E27FC236}">
                <a16:creationId xmlns:a16="http://schemas.microsoft.com/office/drawing/2014/main" id="{602D075E-59A2-6ABD-3BA8-2B82C57DD605}"/>
              </a:ext>
            </a:extLst>
          </p:cNvPr>
          <p:cNvSpPr>
            <a:spLocks noGrp="1"/>
          </p:cNvSpPr>
          <p:nvPr>
            <p:ph type="ftr" sz="quarter" idx="11"/>
          </p:nvPr>
        </p:nvSpPr>
        <p:spPr>
          <a:xfrm>
            <a:off x="1934548" y="6356350"/>
            <a:ext cx="6218852" cy="365125"/>
          </a:xfrm>
        </p:spPr>
        <p:txBody>
          <a:bodyPr/>
          <a:lstStyle/>
          <a:p>
            <a:r>
              <a:rPr lang="en-US" dirty="0">
                <a:solidFill>
                  <a:schemeClr val="tx1"/>
                </a:solidFill>
              </a:rPr>
              <a:t>© Mary Marcotte -- for personal use only. Do not copy or resell. https://marymarcotte.com</a:t>
            </a:r>
          </a:p>
        </p:txBody>
      </p:sp>
      <p:sp>
        <p:nvSpPr>
          <p:cNvPr id="4" name="Slide Number Placeholder 3">
            <a:extLst>
              <a:ext uri="{FF2B5EF4-FFF2-40B4-BE49-F238E27FC236}">
                <a16:creationId xmlns:a16="http://schemas.microsoft.com/office/drawing/2014/main" id="{CDD79B82-97D9-2FC9-54E6-F5616C57724B}"/>
              </a:ext>
            </a:extLst>
          </p:cNvPr>
          <p:cNvSpPr>
            <a:spLocks noGrp="1"/>
          </p:cNvSpPr>
          <p:nvPr>
            <p:ph type="sldNum" sz="quarter" idx="12"/>
          </p:nvPr>
        </p:nvSpPr>
        <p:spPr/>
        <p:txBody>
          <a:bodyPr/>
          <a:lstStyle/>
          <a:p>
            <a:fld id="{86AE28E9-12D7-4D3A-B647-D212F61817D1}" type="slidenum">
              <a:rPr lang="en-US" smtClean="0"/>
              <a:t>24</a:t>
            </a:fld>
            <a:endParaRPr lang="en-US" dirty="0"/>
          </a:p>
        </p:txBody>
      </p:sp>
    </p:spTree>
    <p:extLst>
      <p:ext uri="{BB962C8B-B14F-4D97-AF65-F5344CB8AC3E}">
        <p14:creationId xmlns:p14="http://schemas.microsoft.com/office/powerpoint/2010/main" val="1861535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2B9E2DF-6F07-BA38-FE39-C7FEDD77C63F}"/>
              </a:ext>
            </a:extLst>
          </p:cNvPr>
          <p:cNvGrpSpPr/>
          <p:nvPr/>
        </p:nvGrpSpPr>
        <p:grpSpPr>
          <a:xfrm>
            <a:off x="6494327" y="692720"/>
            <a:ext cx="5697673" cy="5625673"/>
            <a:chOff x="6466335" y="668621"/>
            <a:chExt cx="6097554" cy="6001851"/>
          </a:xfrm>
        </p:grpSpPr>
        <p:pic>
          <p:nvPicPr>
            <p:cNvPr id="2050" name="Picture 2">
              <a:extLst>
                <a:ext uri="{FF2B5EF4-FFF2-40B4-BE49-F238E27FC236}">
                  <a16:creationId xmlns:a16="http://schemas.microsoft.com/office/drawing/2014/main" id="{CC2DD3F9-C699-FA14-ACF7-99DDE98E9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335" y="668621"/>
              <a:ext cx="4422490" cy="53123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78A00B-1670-0427-F144-4C82D74B586A}"/>
                </a:ext>
              </a:extLst>
            </p:cNvPr>
            <p:cNvSpPr txBox="1"/>
            <p:nvPr/>
          </p:nvSpPr>
          <p:spPr>
            <a:xfrm>
              <a:off x="6466335" y="5980922"/>
              <a:ext cx="6097554" cy="689550"/>
            </a:xfrm>
            <a:prstGeom prst="rect">
              <a:avLst/>
            </a:prstGeom>
            <a:noFill/>
          </p:spPr>
          <p:txBody>
            <a:bodyPr wrap="square">
              <a:spAutoFit/>
            </a:bodyPr>
            <a:lstStyle/>
            <a:p>
              <a:r>
                <a:rPr lang="sv-SE" b="0" i="0" dirty="0">
                  <a:solidFill>
                    <a:srgbClr val="3A3A3A"/>
                  </a:solidFill>
                  <a:effectLst/>
                  <a:latin typeface="Actor"/>
                </a:rPr>
                <a:t>Modern Scrap Sampler; 37″ X 44″; 2016</a:t>
              </a:r>
            </a:p>
            <a:p>
              <a:r>
                <a:rPr lang="sv-SE" dirty="0">
                  <a:solidFill>
                    <a:srgbClr val="3A3A3A"/>
                  </a:solidFill>
                  <a:latin typeface="Actor"/>
                </a:rPr>
                <a:t>(alternative  gridwork; use of negative space)</a:t>
              </a:r>
              <a:endParaRPr lang="en-US" dirty="0"/>
            </a:p>
          </p:txBody>
        </p:sp>
      </p:grpSp>
      <p:sp>
        <p:nvSpPr>
          <p:cNvPr id="5" name="TextBox 4">
            <a:extLst>
              <a:ext uri="{FF2B5EF4-FFF2-40B4-BE49-F238E27FC236}">
                <a16:creationId xmlns:a16="http://schemas.microsoft.com/office/drawing/2014/main" id="{C13D883B-9190-163F-8ABF-2F9B890512BE}"/>
              </a:ext>
            </a:extLst>
          </p:cNvPr>
          <p:cNvSpPr txBox="1"/>
          <p:nvPr/>
        </p:nvSpPr>
        <p:spPr>
          <a:xfrm>
            <a:off x="730897" y="797510"/>
            <a:ext cx="5365103" cy="5262979"/>
          </a:xfrm>
          <a:prstGeom prst="rect">
            <a:avLst/>
          </a:prstGeom>
          <a:noFill/>
        </p:spPr>
        <p:txBody>
          <a:bodyPr wrap="square" rtlCol="0">
            <a:spAutoFit/>
          </a:bodyPr>
          <a:lstStyle/>
          <a:p>
            <a:r>
              <a:rPr lang="en-US" sz="2800" dirty="0"/>
              <a:t>With enough neutral, and some scraps left over from the original project, I made this sampler quilt. The original orphan block was a courthouse steps block that I cut into four angled pieces. The plusses are from scraps. The corner pieces are some I was playing with in preparation to make a quilt using a technique from </a:t>
            </a:r>
            <a:r>
              <a:rPr lang="en-US" sz="2800" i="1" dirty="0"/>
              <a:t>Sunday Morning Quilts </a:t>
            </a:r>
            <a:r>
              <a:rPr lang="en-US" sz="2800" dirty="0"/>
              <a:t>by Amanda Jean Nyberg.</a:t>
            </a:r>
          </a:p>
        </p:txBody>
      </p:sp>
      <p:sp>
        <p:nvSpPr>
          <p:cNvPr id="2" name="Footer Placeholder 1">
            <a:extLst>
              <a:ext uri="{FF2B5EF4-FFF2-40B4-BE49-F238E27FC236}">
                <a16:creationId xmlns:a16="http://schemas.microsoft.com/office/drawing/2014/main" id="{8E210A12-A8C8-1782-92F7-AF42AA4CDE14}"/>
              </a:ext>
            </a:extLst>
          </p:cNvPr>
          <p:cNvSpPr>
            <a:spLocks noGrp="1"/>
          </p:cNvSpPr>
          <p:nvPr>
            <p:ph type="ftr" sz="quarter" idx="11"/>
          </p:nvPr>
        </p:nvSpPr>
        <p:spPr>
          <a:xfrm>
            <a:off x="1530220" y="6374353"/>
            <a:ext cx="6184641" cy="365125"/>
          </a:xfrm>
        </p:spPr>
        <p:txBody>
          <a:bodyPr/>
          <a:lstStyle/>
          <a:p>
            <a:r>
              <a:rPr lang="en-US" dirty="0">
                <a:solidFill>
                  <a:schemeClr val="tx1"/>
                </a:solidFill>
              </a:rPr>
              <a:t>© Mary Marcotte -- for personal use only. Do not copy or resell. https://marymarcotte.com</a:t>
            </a:r>
          </a:p>
        </p:txBody>
      </p:sp>
      <p:sp>
        <p:nvSpPr>
          <p:cNvPr id="6" name="Slide Number Placeholder 5">
            <a:extLst>
              <a:ext uri="{FF2B5EF4-FFF2-40B4-BE49-F238E27FC236}">
                <a16:creationId xmlns:a16="http://schemas.microsoft.com/office/drawing/2014/main" id="{C3BBD387-C84F-D15B-620D-937EDE3646AD}"/>
              </a:ext>
            </a:extLst>
          </p:cNvPr>
          <p:cNvSpPr>
            <a:spLocks noGrp="1"/>
          </p:cNvSpPr>
          <p:nvPr>
            <p:ph type="sldNum" sz="quarter" idx="12"/>
          </p:nvPr>
        </p:nvSpPr>
        <p:spPr/>
        <p:txBody>
          <a:bodyPr/>
          <a:lstStyle/>
          <a:p>
            <a:fld id="{86AE28E9-12D7-4D3A-B647-D212F61817D1}" type="slidenum">
              <a:rPr lang="en-US" smtClean="0"/>
              <a:t>25</a:t>
            </a:fld>
            <a:endParaRPr lang="en-US" dirty="0"/>
          </a:p>
        </p:txBody>
      </p:sp>
    </p:spTree>
    <p:extLst>
      <p:ext uri="{BB962C8B-B14F-4D97-AF65-F5344CB8AC3E}">
        <p14:creationId xmlns:p14="http://schemas.microsoft.com/office/powerpoint/2010/main" val="3555095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57CAC6-44C9-59AB-7B17-787BFD5194CF}"/>
              </a:ext>
            </a:extLst>
          </p:cNvPr>
          <p:cNvSpPr txBox="1"/>
          <p:nvPr/>
        </p:nvSpPr>
        <p:spPr>
          <a:xfrm>
            <a:off x="951723" y="2276670"/>
            <a:ext cx="4012162" cy="3539430"/>
          </a:xfrm>
          <a:prstGeom prst="rect">
            <a:avLst/>
          </a:prstGeom>
          <a:noFill/>
        </p:spPr>
        <p:txBody>
          <a:bodyPr wrap="square" rtlCol="0">
            <a:spAutoFit/>
          </a:bodyPr>
          <a:lstStyle/>
          <a:p>
            <a:r>
              <a:rPr lang="en-US" sz="2800" dirty="0"/>
              <a:t>We all have favorite blocks, but sometimes using the same block gets boring. You don’t have to quit on the block; instead, change it up to keep yourself interested.</a:t>
            </a:r>
          </a:p>
        </p:txBody>
      </p:sp>
      <p:pic>
        <p:nvPicPr>
          <p:cNvPr id="4" name="Picture 3" descr="A quilt with different colored squares&#10;&#10;AI-generated content may be incorrect.">
            <a:extLst>
              <a:ext uri="{FF2B5EF4-FFF2-40B4-BE49-F238E27FC236}">
                <a16:creationId xmlns:a16="http://schemas.microsoft.com/office/drawing/2014/main" id="{F9C47A9C-9822-B075-4726-BC30FC38A8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2425" y="821095"/>
            <a:ext cx="5171151" cy="5110241"/>
          </a:xfrm>
          <a:prstGeom prst="rect">
            <a:avLst/>
          </a:prstGeom>
        </p:spPr>
      </p:pic>
      <p:sp>
        <p:nvSpPr>
          <p:cNvPr id="3" name="Footer Placeholder 2">
            <a:extLst>
              <a:ext uri="{FF2B5EF4-FFF2-40B4-BE49-F238E27FC236}">
                <a16:creationId xmlns:a16="http://schemas.microsoft.com/office/drawing/2014/main" id="{9D5AAD8A-CB07-8AB8-E828-E64741341887}"/>
              </a:ext>
            </a:extLst>
          </p:cNvPr>
          <p:cNvSpPr>
            <a:spLocks noGrp="1"/>
          </p:cNvSpPr>
          <p:nvPr>
            <p:ph type="ftr" sz="quarter" idx="11"/>
          </p:nvPr>
        </p:nvSpPr>
        <p:spPr>
          <a:xfrm>
            <a:off x="1212980" y="6356350"/>
            <a:ext cx="6940420" cy="365125"/>
          </a:xfrm>
        </p:spPr>
        <p:txBody>
          <a:bodyPr/>
          <a:lstStyle/>
          <a:p>
            <a:r>
              <a:rPr lang="en-US" dirty="0">
                <a:solidFill>
                  <a:schemeClr val="tx1"/>
                </a:solidFill>
              </a:rPr>
              <a:t>© Mary Marcotte -- for personal use only. Do not copy or resell. https://marymarcotte.com</a:t>
            </a:r>
          </a:p>
        </p:txBody>
      </p:sp>
      <p:sp>
        <p:nvSpPr>
          <p:cNvPr id="5" name="Slide Number Placeholder 4">
            <a:extLst>
              <a:ext uri="{FF2B5EF4-FFF2-40B4-BE49-F238E27FC236}">
                <a16:creationId xmlns:a16="http://schemas.microsoft.com/office/drawing/2014/main" id="{8CE505BB-404E-5C18-964D-1EE31E5A41F0}"/>
              </a:ext>
            </a:extLst>
          </p:cNvPr>
          <p:cNvSpPr>
            <a:spLocks noGrp="1"/>
          </p:cNvSpPr>
          <p:nvPr>
            <p:ph type="sldNum" sz="quarter" idx="12"/>
          </p:nvPr>
        </p:nvSpPr>
        <p:spPr/>
        <p:txBody>
          <a:bodyPr/>
          <a:lstStyle/>
          <a:p>
            <a:fld id="{86AE28E9-12D7-4D3A-B647-D212F61817D1}" type="slidenum">
              <a:rPr lang="en-US" smtClean="0"/>
              <a:t>26</a:t>
            </a:fld>
            <a:endParaRPr lang="en-US" dirty="0"/>
          </a:p>
        </p:txBody>
      </p:sp>
      <p:sp>
        <p:nvSpPr>
          <p:cNvPr id="6" name="TextBox 5">
            <a:extLst>
              <a:ext uri="{FF2B5EF4-FFF2-40B4-BE49-F238E27FC236}">
                <a16:creationId xmlns:a16="http://schemas.microsoft.com/office/drawing/2014/main" id="{14419B88-3FBF-8E79-EE17-CFCBC79EA8DD}"/>
              </a:ext>
            </a:extLst>
          </p:cNvPr>
          <p:cNvSpPr txBox="1"/>
          <p:nvPr/>
        </p:nvSpPr>
        <p:spPr>
          <a:xfrm>
            <a:off x="1026367" y="1017037"/>
            <a:ext cx="3452326" cy="1077218"/>
          </a:xfrm>
          <a:prstGeom prst="rect">
            <a:avLst/>
          </a:prstGeom>
          <a:noFill/>
        </p:spPr>
        <p:txBody>
          <a:bodyPr wrap="square" rtlCol="0">
            <a:spAutoFit/>
          </a:bodyPr>
          <a:lstStyle/>
          <a:p>
            <a:r>
              <a:rPr lang="en-US" sz="3200" dirty="0"/>
              <a:t>When you’re tired of a favorite…</a:t>
            </a:r>
          </a:p>
        </p:txBody>
      </p:sp>
    </p:spTree>
    <p:extLst>
      <p:ext uri="{BB962C8B-B14F-4D97-AF65-F5344CB8AC3E}">
        <p14:creationId xmlns:p14="http://schemas.microsoft.com/office/powerpoint/2010/main" val="36108514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9D76DC-A75C-9702-31B7-F591971B3FB4}"/>
              </a:ext>
            </a:extLst>
          </p:cNvPr>
          <p:cNvSpPr txBox="1"/>
          <p:nvPr/>
        </p:nvSpPr>
        <p:spPr>
          <a:xfrm>
            <a:off x="1061357" y="1674674"/>
            <a:ext cx="3837214" cy="2246769"/>
          </a:xfrm>
          <a:prstGeom prst="rect">
            <a:avLst/>
          </a:prstGeom>
          <a:noFill/>
        </p:spPr>
        <p:txBody>
          <a:bodyPr wrap="square">
            <a:spAutoFit/>
          </a:bodyPr>
          <a:lstStyle/>
          <a:p>
            <a:r>
              <a:rPr lang="en-US" sz="2800" dirty="0"/>
              <a:t>Change the scale so that a small block will fit into a patch. These smaller blocks can be different sizes.</a:t>
            </a:r>
          </a:p>
        </p:txBody>
      </p:sp>
      <p:pic>
        <p:nvPicPr>
          <p:cNvPr id="5" name="Picture 4" descr="A quilt with different colored squares&#10;&#10;AI-generated content may be incorrect.">
            <a:extLst>
              <a:ext uri="{FF2B5EF4-FFF2-40B4-BE49-F238E27FC236}">
                <a16:creationId xmlns:a16="http://schemas.microsoft.com/office/drawing/2014/main" id="{3A3D949C-A199-72CA-E39B-8A326B9B7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6319" y="1026021"/>
            <a:ext cx="4863241" cy="4805958"/>
          </a:xfrm>
          <a:prstGeom prst="rect">
            <a:avLst/>
          </a:prstGeom>
        </p:spPr>
      </p:pic>
      <p:sp>
        <p:nvSpPr>
          <p:cNvPr id="2" name="Footer Placeholder 1">
            <a:extLst>
              <a:ext uri="{FF2B5EF4-FFF2-40B4-BE49-F238E27FC236}">
                <a16:creationId xmlns:a16="http://schemas.microsoft.com/office/drawing/2014/main" id="{00B0CB03-0412-7794-7C76-3FAD5D0AC128}"/>
              </a:ext>
            </a:extLst>
          </p:cNvPr>
          <p:cNvSpPr>
            <a:spLocks noGrp="1"/>
          </p:cNvSpPr>
          <p:nvPr>
            <p:ph type="ftr" sz="quarter" idx="11"/>
          </p:nvPr>
        </p:nvSpPr>
        <p:spPr>
          <a:xfrm>
            <a:off x="1138335" y="6356350"/>
            <a:ext cx="7015065" cy="365125"/>
          </a:xfrm>
        </p:spPr>
        <p:txBody>
          <a:bodyPr/>
          <a:lstStyle/>
          <a:p>
            <a:r>
              <a:rPr lang="en-US" dirty="0">
                <a:solidFill>
                  <a:schemeClr val="tx1"/>
                </a:solidFill>
              </a:rPr>
              <a:t>© Mary Marcotte -- for personal use only. Do not copy or resell. https://marymarcotte.com</a:t>
            </a:r>
          </a:p>
        </p:txBody>
      </p:sp>
      <p:sp>
        <p:nvSpPr>
          <p:cNvPr id="4" name="Slide Number Placeholder 3">
            <a:extLst>
              <a:ext uri="{FF2B5EF4-FFF2-40B4-BE49-F238E27FC236}">
                <a16:creationId xmlns:a16="http://schemas.microsoft.com/office/drawing/2014/main" id="{F06CF264-2FF1-9376-E9D0-5DE03689AB89}"/>
              </a:ext>
            </a:extLst>
          </p:cNvPr>
          <p:cNvSpPr>
            <a:spLocks noGrp="1"/>
          </p:cNvSpPr>
          <p:nvPr>
            <p:ph type="sldNum" sz="quarter" idx="12"/>
          </p:nvPr>
        </p:nvSpPr>
        <p:spPr/>
        <p:txBody>
          <a:bodyPr/>
          <a:lstStyle/>
          <a:p>
            <a:fld id="{86AE28E9-12D7-4D3A-B647-D212F61817D1}" type="slidenum">
              <a:rPr lang="en-US" smtClean="0"/>
              <a:t>27</a:t>
            </a:fld>
            <a:endParaRPr lang="en-US" dirty="0"/>
          </a:p>
        </p:txBody>
      </p:sp>
    </p:spTree>
    <p:extLst>
      <p:ext uri="{BB962C8B-B14F-4D97-AF65-F5344CB8AC3E}">
        <p14:creationId xmlns:p14="http://schemas.microsoft.com/office/powerpoint/2010/main" val="3632931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descr="A red and green squares with blue crosses&#10;&#10;AI-generated content may be incorrect.">
            <a:extLst>
              <a:ext uri="{FF2B5EF4-FFF2-40B4-BE49-F238E27FC236}">
                <a16:creationId xmlns:a16="http://schemas.microsoft.com/office/drawing/2014/main" id="{13BA49CE-08CB-125B-7ADF-44556ACFF7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9705" y="927831"/>
            <a:ext cx="5142135" cy="5002337"/>
          </a:xfrm>
          <a:prstGeom prst="rect">
            <a:avLst/>
          </a:prstGeom>
        </p:spPr>
      </p:pic>
      <p:sp>
        <p:nvSpPr>
          <p:cNvPr id="5" name="TextBox 4">
            <a:extLst>
              <a:ext uri="{FF2B5EF4-FFF2-40B4-BE49-F238E27FC236}">
                <a16:creationId xmlns:a16="http://schemas.microsoft.com/office/drawing/2014/main" id="{8EBA7CD7-3F87-22E1-4014-0CB468CB93F7}"/>
              </a:ext>
            </a:extLst>
          </p:cNvPr>
          <p:cNvSpPr txBox="1"/>
          <p:nvPr/>
        </p:nvSpPr>
        <p:spPr>
          <a:xfrm>
            <a:off x="830425" y="1659284"/>
            <a:ext cx="4145902" cy="3539430"/>
          </a:xfrm>
          <a:prstGeom prst="rect">
            <a:avLst/>
          </a:prstGeom>
          <a:noFill/>
        </p:spPr>
        <p:txBody>
          <a:bodyPr wrap="square">
            <a:spAutoFit/>
          </a:bodyPr>
          <a:lstStyle/>
          <a:p>
            <a:r>
              <a:rPr lang="en-US" sz="2800" dirty="0"/>
              <a:t>Put some blocks on point to create a secondary design, as in the upper left patch. Or play with the size of a design so it bleeds into surrounding patches as in the center patch.</a:t>
            </a:r>
          </a:p>
        </p:txBody>
      </p:sp>
      <p:sp>
        <p:nvSpPr>
          <p:cNvPr id="2" name="Footer Placeholder 1">
            <a:extLst>
              <a:ext uri="{FF2B5EF4-FFF2-40B4-BE49-F238E27FC236}">
                <a16:creationId xmlns:a16="http://schemas.microsoft.com/office/drawing/2014/main" id="{D5EDADA0-74EC-2210-FBA9-A9D24E2EAAB5}"/>
              </a:ext>
            </a:extLst>
          </p:cNvPr>
          <p:cNvSpPr>
            <a:spLocks noGrp="1"/>
          </p:cNvSpPr>
          <p:nvPr>
            <p:ph type="ftr" sz="quarter" idx="11"/>
          </p:nvPr>
        </p:nvSpPr>
        <p:spPr>
          <a:xfrm>
            <a:off x="1595535" y="6356350"/>
            <a:ext cx="6557865" cy="365125"/>
          </a:xfrm>
        </p:spPr>
        <p:txBody>
          <a:bodyPr/>
          <a:lstStyle/>
          <a:p>
            <a:r>
              <a:rPr lang="en-US" dirty="0">
                <a:solidFill>
                  <a:schemeClr val="tx1"/>
                </a:solidFill>
              </a:rPr>
              <a:t>© Mary Marcotte -- for personal use only. Do not copy or resell. https://marymarcotte.com</a:t>
            </a:r>
          </a:p>
        </p:txBody>
      </p:sp>
      <p:sp>
        <p:nvSpPr>
          <p:cNvPr id="4" name="Slide Number Placeholder 3">
            <a:extLst>
              <a:ext uri="{FF2B5EF4-FFF2-40B4-BE49-F238E27FC236}">
                <a16:creationId xmlns:a16="http://schemas.microsoft.com/office/drawing/2014/main" id="{25F4A32D-17BA-523A-EDCB-DE8503F51E95}"/>
              </a:ext>
            </a:extLst>
          </p:cNvPr>
          <p:cNvSpPr>
            <a:spLocks noGrp="1"/>
          </p:cNvSpPr>
          <p:nvPr>
            <p:ph type="sldNum" sz="quarter" idx="12"/>
          </p:nvPr>
        </p:nvSpPr>
        <p:spPr/>
        <p:txBody>
          <a:bodyPr/>
          <a:lstStyle/>
          <a:p>
            <a:fld id="{86AE28E9-12D7-4D3A-B647-D212F61817D1}" type="slidenum">
              <a:rPr lang="en-US" smtClean="0"/>
              <a:t>28</a:t>
            </a:fld>
            <a:endParaRPr lang="en-US" dirty="0"/>
          </a:p>
        </p:txBody>
      </p:sp>
    </p:spTree>
    <p:extLst>
      <p:ext uri="{BB962C8B-B14F-4D97-AF65-F5344CB8AC3E}">
        <p14:creationId xmlns:p14="http://schemas.microsoft.com/office/powerpoint/2010/main" val="3201405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5E6273-D3C1-72F6-6FCF-DED8A1003420}"/>
              </a:ext>
            </a:extLst>
          </p:cNvPr>
          <p:cNvSpPr txBox="1"/>
          <p:nvPr/>
        </p:nvSpPr>
        <p:spPr>
          <a:xfrm>
            <a:off x="6512767" y="992938"/>
            <a:ext cx="4376057" cy="4524315"/>
          </a:xfrm>
          <a:prstGeom prst="rect">
            <a:avLst/>
          </a:prstGeom>
          <a:noFill/>
        </p:spPr>
        <p:txBody>
          <a:bodyPr wrap="square" rtlCol="0">
            <a:spAutoFit/>
          </a:bodyPr>
          <a:lstStyle/>
          <a:p>
            <a:r>
              <a:rPr lang="en-US" sz="2400" dirty="0"/>
              <a:t>This happy cross quilt has five sizes of crosses. The largest ones are 12” blocks, the rest are in multiples of three. I did not stress over how or where they would fit. In fact, I decided to make the smallest blocks to fit into the patches of the largest and second largest as I was sewing it together. Hence, the reason that there are no tiny blocks in the center of the quilt.</a:t>
            </a:r>
          </a:p>
        </p:txBody>
      </p:sp>
      <p:grpSp>
        <p:nvGrpSpPr>
          <p:cNvPr id="2" name="Group 1">
            <a:extLst>
              <a:ext uri="{FF2B5EF4-FFF2-40B4-BE49-F238E27FC236}">
                <a16:creationId xmlns:a16="http://schemas.microsoft.com/office/drawing/2014/main" id="{84EC29E2-82C8-89D3-F9AD-8392439C0BCA}"/>
              </a:ext>
            </a:extLst>
          </p:cNvPr>
          <p:cNvGrpSpPr/>
          <p:nvPr/>
        </p:nvGrpSpPr>
        <p:grpSpPr>
          <a:xfrm>
            <a:off x="1369948" y="712236"/>
            <a:ext cx="4539463" cy="5500453"/>
            <a:chOff x="1369948" y="712237"/>
            <a:chExt cx="3741770" cy="4317305"/>
          </a:xfrm>
        </p:grpSpPr>
        <p:pic>
          <p:nvPicPr>
            <p:cNvPr id="4098" name="Picture 2">
              <a:extLst>
                <a:ext uri="{FF2B5EF4-FFF2-40B4-BE49-F238E27FC236}">
                  <a16:creationId xmlns:a16="http://schemas.microsoft.com/office/drawing/2014/main" id="{F2330A77-18BA-2650-3B60-94E113E096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593" y="712237"/>
              <a:ext cx="3667125" cy="381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AE2B2AB-2D59-516F-8E81-F358A1D26D34}"/>
                </a:ext>
              </a:extLst>
            </p:cNvPr>
            <p:cNvSpPr txBox="1"/>
            <p:nvPr/>
          </p:nvSpPr>
          <p:spPr>
            <a:xfrm>
              <a:off x="1369948" y="4522237"/>
              <a:ext cx="3628600" cy="507305"/>
            </a:xfrm>
            <a:prstGeom prst="rect">
              <a:avLst/>
            </a:prstGeom>
            <a:noFill/>
          </p:spPr>
          <p:txBody>
            <a:bodyPr wrap="none" rtlCol="0">
              <a:spAutoFit/>
            </a:bodyPr>
            <a:lstStyle/>
            <a:p>
              <a:r>
                <a:rPr lang="sv-SE" b="0" i="1" dirty="0">
                  <a:solidFill>
                    <a:srgbClr val="3A3A3A"/>
                  </a:solidFill>
                  <a:effectLst/>
                  <a:latin typeface="Actor"/>
                </a:rPr>
                <a:t>Modern Crosses</a:t>
              </a:r>
              <a:r>
                <a:rPr lang="sv-SE" b="0" i="0" dirty="0">
                  <a:solidFill>
                    <a:srgbClr val="3A3A3A"/>
                  </a:solidFill>
                  <a:effectLst/>
                  <a:latin typeface="Actor"/>
                </a:rPr>
                <a:t>, large lap quilt, July 2015</a:t>
              </a:r>
            </a:p>
            <a:p>
              <a:r>
                <a:rPr lang="sv-SE" dirty="0">
                  <a:solidFill>
                    <a:srgbClr val="3A3A3A"/>
                  </a:solidFill>
                  <a:latin typeface="Actor"/>
                </a:rPr>
                <a:t>(alternative grid work; use of negative space)</a:t>
              </a:r>
              <a:endParaRPr lang="en-US" dirty="0"/>
            </a:p>
          </p:txBody>
        </p:sp>
      </p:grpSp>
      <p:sp>
        <p:nvSpPr>
          <p:cNvPr id="3" name="Footer Placeholder 2">
            <a:extLst>
              <a:ext uri="{FF2B5EF4-FFF2-40B4-BE49-F238E27FC236}">
                <a16:creationId xmlns:a16="http://schemas.microsoft.com/office/drawing/2014/main" id="{FEE20C28-D0E9-B175-E731-D8B8C14BA309}"/>
              </a:ext>
            </a:extLst>
          </p:cNvPr>
          <p:cNvSpPr>
            <a:spLocks noGrp="1"/>
          </p:cNvSpPr>
          <p:nvPr>
            <p:ph type="ftr" sz="quarter" idx="11"/>
          </p:nvPr>
        </p:nvSpPr>
        <p:spPr>
          <a:xfrm>
            <a:off x="1369948" y="6356350"/>
            <a:ext cx="6783452" cy="365125"/>
          </a:xfrm>
        </p:spPr>
        <p:txBody>
          <a:bodyPr/>
          <a:lstStyle/>
          <a:p>
            <a:r>
              <a:rPr lang="en-US" dirty="0">
                <a:solidFill>
                  <a:schemeClr val="tx1"/>
                </a:solidFill>
              </a:rPr>
              <a:t>© Mary Marcotte -- for personal use only. Do not copy or resell. https://marymarcotte.com</a:t>
            </a:r>
          </a:p>
        </p:txBody>
      </p:sp>
      <p:sp>
        <p:nvSpPr>
          <p:cNvPr id="4" name="Slide Number Placeholder 3">
            <a:extLst>
              <a:ext uri="{FF2B5EF4-FFF2-40B4-BE49-F238E27FC236}">
                <a16:creationId xmlns:a16="http://schemas.microsoft.com/office/drawing/2014/main" id="{B83F5F9D-3CB0-3576-B59C-BD42A486E1CC}"/>
              </a:ext>
            </a:extLst>
          </p:cNvPr>
          <p:cNvSpPr>
            <a:spLocks noGrp="1"/>
          </p:cNvSpPr>
          <p:nvPr>
            <p:ph type="sldNum" sz="quarter" idx="12"/>
          </p:nvPr>
        </p:nvSpPr>
        <p:spPr/>
        <p:txBody>
          <a:bodyPr/>
          <a:lstStyle/>
          <a:p>
            <a:fld id="{86AE28E9-12D7-4D3A-B647-D212F61817D1}" type="slidenum">
              <a:rPr lang="en-US" smtClean="0"/>
              <a:t>29</a:t>
            </a:fld>
            <a:endParaRPr lang="en-US" dirty="0"/>
          </a:p>
        </p:txBody>
      </p:sp>
    </p:spTree>
    <p:extLst>
      <p:ext uri="{BB962C8B-B14F-4D97-AF65-F5344CB8AC3E}">
        <p14:creationId xmlns:p14="http://schemas.microsoft.com/office/powerpoint/2010/main" val="308651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Content Placeholder 6" descr="A quilt on a curtain&#10;&#10;AI-generated content may be incorrect.">
            <a:extLst>
              <a:ext uri="{FF2B5EF4-FFF2-40B4-BE49-F238E27FC236}">
                <a16:creationId xmlns:a16="http://schemas.microsoft.com/office/drawing/2014/main" id="{B21EC99A-71A2-C971-496B-03DC14D8C3C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8329" t="10151" r="10617" b="7508"/>
          <a:stretch>
            <a:fillRect/>
          </a:stretch>
        </p:blipFill>
        <p:spPr>
          <a:xfrm>
            <a:off x="1285000" y="718457"/>
            <a:ext cx="3949473" cy="4012163"/>
          </a:xfrm>
        </p:spPr>
      </p:pic>
      <p:sp>
        <p:nvSpPr>
          <p:cNvPr id="4" name="Footer Placeholder 3">
            <a:extLst>
              <a:ext uri="{FF2B5EF4-FFF2-40B4-BE49-F238E27FC236}">
                <a16:creationId xmlns:a16="http://schemas.microsoft.com/office/drawing/2014/main" id="{AFACB7DE-A16E-651E-D59E-295E05A4D48D}"/>
              </a:ext>
            </a:extLst>
          </p:cNvPr>
          <p:cNvSpPr>
            <a:spLocks noGrp="1"/>
          </p:cNvSpPr>
          <p:nvPr>
            <p:ph type="ftr" sz="quarter" idx="11"/>
          </p:nvPr>
        </p:nvSpPr>
        <p:spPr>
          <a:xfrm>
            <a:off x="1156997" y="6356349"/>
            <a:ext cx="6410130" cy="365125"/>
          </a:xfrm>
        </p:spPr>
        <p:txBody>
          <a:bodyPr/>
          <a:lstStyle/>
          <a:p>
            <a:r>
              <a:rPr lang="en-US" dirty="0"/>
              <a:t>© Mary Marcotte -- for personal use only. Do not copy or resell. https://marymarcotte.com</a:t>
            </a:r>
          </a:p>
        </p:txBody>
      </p:sp>
      <p:sp>
        <p:nvSpPr>
          <p:cNvPr id="5" name="Slide Number Placeholder 4">
            <a:extLst>
              <a:ext uri="{FF2B5EF4-FFF2-40B4-BE49-F238E27FC236}">
                <a16:creationId xmlns:a16="http://schemas.microsoft.com/office/drawing/2014/main" id="{124E0BA7-16D9-E052-B802-66D2052D63A3}"/>
              </a:ext>
            </a:extLst>
          </p:cNvPr>
          <p:cNvSpPr>
            <a:spLocks noGrp="1"/>
          </p:cNvSpPr>
          <p:nvPr>
            <p:ph type="sldNum" sz="quarter" idx="12"/>
          </p:nvPr>
        </p:nvSpPr>
        <p:spPr/>
        <p:txBody>
          <a:bodyPr/>
          <a:lstStyle/>
          <a:p>
            <a:fld id="{86AE28E9-12D7-4D3A-B647-D212F61817D1}" type="slidenum">
              <a:rPr lang="en-US" smtClean="0"/>
              <a:t>3</a:t>
            </a:fld>
            <a:endParaRPr lang="en-US" dirty="0"/>
          </a:p>
        </p:txBody>
      </p:sp>
      <p:sp>
        <p:nvSpPr>
          <p:cNvPr id="8" name="TextBox 7">
            <a:extLst>
              <a:ext uri="{FF2B5EF4-FFF2-40B4-BE49-F238E27FC236}">
                <a16:creationId xmlns:a16="http://schemas.microsoft.com/office/drawing/2014/main" id="{A3E9D073-F363-28F8-9AE0-FE39BF68E851}"/>
              </a:ext>
            </a:extLst>
          </p:cNvPr>
          <p:cNvSpPr txBox="1"/>
          <p:nvPr/>
        </p:nvSpPr>
        <p:spPr>
          <a:xfrm>
            <a:off x="1285000" y="4730620"/>
            <a:ext cx="5189947" cy="646331"/>
          </a:xfrm>
          <a:prstGeom prst="rect">
            <a:avLst/>
          </a:prstGeom>
          <a:noFill/>
        </p:spPr>
        <p:txBody>
          <a:bodyPr wrap="none" rtlCol="0">
            <a:spAutoFit/>
          </a:bodyPr>
          <a:lstStyle/>
          <a:p>
            <a:r>
              <a:rPr lang="en-US" i="1" dirty="0"/>
              <a:t>Reflections in Gray;</a:t>
            </a:r>
            <a:r>
              <a:rPr lang="it-IT" dirty="0"/>
              <a:t> 70″ x 84″; 2012 (Quiltcon 2013)</a:t>
            </a:r>
          </a:p>
          <a:p>
            <a:r>
              <a:rPr lang="it-IT" dirty="0"/>
              <a:t>(</a:t>
            </a:r>
            <a:r>
              <a:rPr lang="en-US" dirty="0"/>
              <a:t>maximalism</a:t>
            </a:r>
            <a:r>
              <a:rPr lang="it-IT" dirty="0"/>
              <a:t>, alternative gridwork)</a:t>
            </a:r>
            <a:endParaRPr lang="en-US" dirty="0"/>
          </a:p>
        </p:txBody>
      </p:sp>
      <p:pic>
        <p:nvPicPr>
          <p:cNvPr id="9" name="Content Placeholder 6" descr="A quilt with different colored squares&#10;&#10;AI-generated content may be incorrect.">
            <a:extLst>
              <a:ext uri="{FF2B5EF4-FFF2-40B4-BE49-F238E27FC236}">
                <a16:creationId xmlns:a16="http://schemas.microsoft.com/office/drawing/2014/main" id="{F6E2CADB-08CD-62FC-9F1D-259D2AEDF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5513" y="603379"/>
            <a:ext cx="3033522" cy="4127241"/>
          </a:xfrm>
          <a:prstGeom prst="rect">
            <a:avLst/>
          </a:prstGeom>
        </p:spPr>
      </p:pic>
      <p:sp>
        <p:nvSpPr>
          <p:cNvPr id="10" name="TextBox 9">
            <a:extLst>
              <a:ext uri="{FF2B5EF4-FFF2-40B4-BE49-F238E27FC236}">
                <a16:creationId xmlns:a16="http://schemas.microsoft.com/office/drawing/2014/main" id="{12DA98DF-969B-4007-73AF-DC568B345DCE}"/>
              </a:ext>
            </a:extLst>
          </p:cNvPr>
          <p:cNvSpPr txBox="1"/>
          <p:nvPr/>
        </p:nvSpPr>
        <p:spPr>
          <a:xfrm>
            <a:off x="7125513" y="4730620"/>
            <a:ext cx="4522585" cy="1200329"/>
          </a:xfrm>
          <a:prstGeom prst="rect">
            <a:avLst/>
          </a:prstGeom>
          <a:noFill/>
        </p:spPr>
        <p:txBody>
          <a:bodyPr wrap="none" rtlCol="0">
            <a:spAutoFit/>
          </a:bodyPr>
          <a:lstStyle/>
          <a:p>
            <a:r>
              <a:rPr lang="en-US" i="1" dirty="0"/>
              <a:t>Solicitude</a:t>
            </a:r>
            <a:r>
              <a:rPr lang="en-US" dirty="0"/>
              <a:t>, 45″ X 60″, 2017 </a:t>
            </a:r>
          </a:p>
          <a:p>
            <a:r>
              <a:rPr lang="en-US" dirty="0"/>
              <a:t>(Inspired by Cindy Grisdela’s</a:t>
            </a:r>
            <a:r>
              <a:rPr lang="en-US" i="1" dirty="0"/>
              <a:t> </a:t>
            </a:r>
            <a:r>
              <a:rPr lang="en-US" dirty="0"/>
              <a:t> </a:t>
            </a:r>
          </a:p>
          <a:p>
            <a:r>
              <a:rPr lang="en-US" i="1" dirty="0"/>
              <a:t>Adventures in Improv Quilts</a:t>
            </a:r>
            <a:r>
              <a:rPr lang="en-US" dirty="0"/>
              <a:t>)</a:t>
            </a:r>
          </a:p>
          <a:p>
            <a:r>
              <a:rPr lang="en-US" dirty="0"/>
              <a:t>(use of negative space, alternative gridwork)</a:t>
            </a:r>
          </a:p>
        </p:txBody>
      </p:sp>
    </p:spTree>
    <p:extLst>
      <p:ext uri="{BB962C8B-B14F-4D97-AF65-F5344CB8AC3E}">
        <p14:creationId xmlns:p14="http://schemas.microsoft.com/office/powerpoint/2010/main" val="1262216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95000"/>
          </a:schemeClr>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FFBEA25-87E7-D5CF-5587-ADF8607A3059}"/>
              </a:ext>
            </a:extLst>
          </p:cNvPr>
          <p:cNvSpPr>
            <a:spLocks noGrp="1"/>
          </p:cNvSpPr>
          <p:nvPr>
            <p:ph type="ftr" sz="quarter" idx="11"/>
          </p:nvPr>
        </p:nvSpPr>
        <p:spPr/>
        <p:txBody>
          <a:bodyPr/>
          <a:lstStyle/>
          <a:p>
            <a:r>
              <a:rPr lang="en-US"/>
              <a:t>© Mary Marcotte -- for personal use only. Do not copy or resell. https://marymarcotte.com</a:t>
            </a:r>
            <a:endParaRPr lang="en-US" dirty="0"/>
          </a:p>
        </p:txBody>
      </p:sp>
      <p:sp>
        <p:nvSpPr>
          <p:cNvPr id="3" name="Slide Number Placeholder 2">
            <a:extLst>
              <a:ext uri="{FF2B5EF4-FFF2-40B4-BE49-F238E27FC236}">
                <a16:creationId xmlns:a16="http://schemas.microsoft.com/office/drawing/2014/main" id="{B8986FBB-3A1D-8AB3-2735-BD6C83C84EF3}"/>
              </a:ext>
            </a:extLst>
          </p:cNvPr>
          <p:cNvSpPr>
            <a:spLocks noGrp="1"/>
          </p:cNvSpPr>
          <p:nvPr>
            <p:ph type="sldNum" sz="quarter" idx="12"/>
          </p:nvPr>
        </p:nvSpPr>
        <p:spPr/>
        <p:txBody>
          <a:bodyPr/>
          <a:lstStyle/>
          <a:p>
            <a:fld id="{86AE28E9-12D7-4D3A-B647-D212F61817D1}" type="slidenum">
              <a:rPr lang="en-US" smtClean="0"/>
              <a:t>30</a:t>
            </a:fld>
            <a:endParaRPr lang="en-US" dirty="0"/>
          </a:p>
        </p:txBody>
      </p:sp>
      <p:grpSp>
        <p:nvGrpSpPr>
          <p:cNvPr id="5" name="Group 4">
            <a:extLst>
              <a:ext uri="{FF2B5EF4-FFF2-40B4-BE49-F238E27FC236}">
                <a16:creationId xmlns:a16="http://schemas.microsoft.com/office/drawing/2014/main" id="{8120EC47-AB06-477A-F77F-43D2F2CA418F}"/>
              </a:ext>
            </a:extLst>
          </p:cNvPr>
          <p:cNvGrpSpPr/>
          <p:nvPr/>
        </p:nvGrpSpPr>
        <p:grpSpPr>
          <a:xfrm>
            <a:off x="6997700" y="845911"/>
            <a:ext cx="3762508" cy="4137099"/>
            <a:chOff x="6997700" y="845911"/>
            <a:chExt cx="3762508" cy="4137099"/>
          </a:xfrm>
        </p:grpSpPr>
        <p:pic>
          <p:nvPicPr>
            <p:cNvPr id="6" name="Content Placeholder 6" descr="A quilt with different shapes and colors&#10;&#10;AI-generated content may be incorrect.">
              <a:extLst>
                <a:ext uri="{FF2B5EF4-FFF2-40B4-BE49-F238E27FC236}">
                  <a16:creationId xmlns:a16="http://schemas.microsoft.com/office/drawing/2014/main" id="{6EDE9595-C90D-26DF-485D-AEF74A474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7700" y="845911"/>
              <a:ext cx="3695182" cy="3490768"/>
            </a:xfrm>
            <a:prstGeom prst="rect">
              <a:avLst/>
            </a:prstGeom>
          </p:spPr>
        </p:pic>
        <p:sp>
          <p:nvSpPr>
            <p:cNvPr id="7" name="TextBox 6">
              <a:extLst>
                <a:ext uri="{FF2B5EF4-FFF2-40B4-BE49-F238E27FC236}">
                  <a16:creationId xmlns:a16="http://schemas.microsoft.com/office/drawing/2014/main" id="{FF3262B2-86C1-AD7F-3560-48CD1DA32338}"/>
                </a:ext>
              </a:extLst>
            </p:cNvPr>
            <p:cNvSpPr txBox="1"/>
            <p:nvPr/>
          </p:nvSpPr>
          <p:spPr>
            <a:xfrm>
              <a:off x="7018606" y="4336679"/>
              <a:ext cx="3741602" cy="646331"/>
            </a:xfrm>
            <a:prstGeom prst="rect">
              <a:avLst/>
            </a:prstGeom>
            <a:noFill/>
          </p:spPr>
          <p:txBody>
            <a:bodyPr wrap="none" rtlCol="0">
              <a:spAutoFit/>
            </a:bodyPr>
            <a:lstStyle/>
            <a:p>
              <a:r>
                <a:rPr lang="en-US" i="1" dirty="0"/>
                <a:t>Row Houses</a:t>
              </a:r>
              <a:r>
                <a:rPr lang="en-US" dirty="0"/>
                <a:t>; 30″ X 27″; 2020</a:t>
              </a:r>
            </a:p>
            <a:p>
              <a:r>
                <a:rPr lang="en-US" dirty="0"/>
                <a:t>(use of negative space, minimalism)</a:t>
              </a:r>
            </a:p>
          </p:txBody>
        </p:sp>
      </p:grpSp>
      <p:sp>
        <p:nvSpPr>
          <p:cNvPr id="8" name="TextBox 7">
            <a:extLst>
              <a:ext uri="{FF2B5EF4-FFF2-40B4-BE49-F238E27FC236}">
                <a16:creationId xmlns:a16="http://schemas.microsoft.com/office/drawing/2014/main" id="{24F69613-F0B5-6354-375E-A64B65C95DD6}"/>
              </a:ext>
            </a:extLst>
          </p:cNvPr>
          <p:cNvSpPr txBox="1"/>
          <p:nvPr/>
        </p:nvSpPr>
        <p:spPr>
          <a:xfrm>
            <a:off x="1120657" y="1560863"/>
            <a:ext cx="4975343" cy="4154984"/>
          </a:xfrm>
          <a:prstGeom prst="rect">
            <a:avLst/>
          </a:prstGeom>
          <a:noFill/>
        </p:spPr>
        <p:txBody>
          <a:bodyPr wrap="square" rtlCol="0">
            <a:spAutoFit/>
          </a:bodyPr>
          <a:lstStyle/>
          <a:p>
            <a:r>
              <a:rPr lang="en-US" sz="2400" dirty="0"/>
              <a:t>Neutrals make wonderful backgrounds because they blend well and “sink” away from the star color. </a:t>
            </a:r>
          </a:p>
          <a:p>
            <a:endParaRPr lang="en-US" sz="2400" dirty="0"/>
          </a:p>
          <a:p>
            <a:r>
              <a:rPr lang="en-US" sz="2400" dirty="0"/>
              <a:t>But they can play a supporting role, as well. In </a:t>
            </a:r>
            <a:r>
              <a:rPr lang="en-US" sz="2400" i="1" dirty="0"/>
              <a:t>Row Houses</a:t>
            </a:r>
            <a:r>
              <a:rPr lang="en-US" sz="2400" dirty="0"/>
              <a:t>, I ghost- quilted doors and windows in the background so the rally blocks become the roofs and the neutral seem to be part of the houses. </a:t>
            </a:r>
          </a:p>
        </p:txBody>
      </p:sp>
    </p:spTree>
    <p:extLst>
      <p:ext uri="{BB962C8B-B14F-4D97-AF65-F5344CB8AC3E}">
        <p14:creationId xmlns:p14="http://schemas.microsoft.com/office/powerpoint/2010/main" val="301408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Content Placeholder 6" descr="A quilt with stars and squares&#10;&#10;AI-generated content may be incorrect.">
            <a:extLst>
              <a:ext uri="{FF2B5EF4-FFF2-40B4-BE49-F238E27FC236}">
                <a16:creationId xmlns:a16="http://schemas.microsoft.com/office/drawing/2014/main" id="{96F0BF8E-E095-0430-1BEA-3551BF645D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9418" y="721511"/>
            <a:ext cx="4771058" cy="4705803"/>
          </a:xfrm>
        </p:spPr>
      </p:pic>
      <p:sp>
        <p:nvSpPr>
          <p:cNvPr id="4" name="Footer Placeholder 3">
            <a:extLst>
              <a:ext uri="{FF2B5EF4-FFF2-40B4-BE49-F238E27FC236}">
                <a16:creationId xmlns:a16="http://schemas.microsoft.com/office/drawing/2014/main" id="{8A1F281F-6328-DA31-928D-F99A1541A722}"/>
              </a:ext>
            </a:extLst>
          </p:cNvPr>
          <p:cNvSpPr>
            <a:spLocks noGrp="1"/>
          </p:cNvSpPr>
          <p:nvPr>
            <p:ph type="ftr" sz="quarter" idx="11"/>
          </p:nvPr>
        </p:nvSpPr>
        <p:spPr>
          <a:xfrm>
            <a:off x="1136779" y="6356349"/>
            <a:ext cx="6792686" cy="365125"/>
          </a:xfrm>
        </p:spPr>
        <p:txBody>
          <a:bodyPr/>
          <a:lstStyle/>
          <a:p>
            <a:pPr algn="l"/>
            <a:r>
              <a:rPr lang="en-US" dirty="0"/>
              <a:t>© Mary Marcotte -- for personal use only. Do not copy or resell. https://marymarcotte.com</a:t>
            </a:r>
          </a:p>
        </p:txBody>
      </p:sp>
      <p:sp>
        <p:nvSpPr>
          <p:cNvPr id="5" name="Slide Number Placeholder 4">
            <a:extLst>
              <a:ext uri="{FF2B5EF4-FFF2-40B4-BE49-F238E27FC236}">
                <a16:creationId xmlns:a16="http://schemas.microsoft.com/office/drawing/2014/main" id="{91F163CF-FAE7-C4B1-3D44-A0C099914607}"/>
              </a:ext>
            </a:extLst>
          </p:cNvPr>
          <p:cNvSpPr>
            <a:spLocks noGrp="1"/>
          </p:cNvSpPr>
          <p:nvPr>
            <p:ph type="sldNum" sz="quarter" idx="12"/>
          </p:nvPr>
        </p:nvSpPr>
        <p:spPr/>
        <p:txBody>
          <a:bodyPr/>
          <a:lstStyle/>
          <a:p>
            <a:fld id="{86AE28E9-12D7-4D3A-B647-D212F61817D1}" type="slidenum">
              <a:rPr lang="en-US" smtClean="0"/>
              <a:t>31</a:t>
            </a:fld>
            <a:endParaRPr lang="en-US" dirty="0"/>
          </a:p>
        </p:txBody>
      </p:sp>
      <p:sp>
        <p:nvSpPr>
          <p:cNvPr id="8" name="TextBox 7">
            <a:extLst>
              <a:ext uri="{FF2B5EF4-FFF2-40B4-BE49-F238E27FC236}">
                <a16:creationId xmlns:a16="http://schemas.microsoft.com/office/drawing/2014/main" id="{AF70DAEF-46B9-04C9-8D42-750160A72203}"/>
              </a:ext>
            </a:extLst>
          </p:cNvPr>
          <p:cNvSpPr txBox="1"/>
          <p:nvPr/>
        </p:nvSpPr>
        <p:spPr>
          <a:xfrm>
            <a:off x="1362415" y="5551714"/>
            <a:ext cx="4225065" cy="646331"/>
          </a:xfrm>
          <a:prstGeom prst="rect">
            <a:avLst/>
          </a:prstGeom>
          <a:noFill/>
        </p:spPr>
        <p:txBody>
          <a:bodyPr wrap="square" rtlCol="0">
            <a:spAutoFit/>
          </a:bodyPr>
          <a:lstStyle/>
          <a:p>
            <a:r>
              <a:rPr lang="en-US" i="1" dirty="0"/>
              <a:t>Daystar</a:t>
            </a:r>
            <a:r>
              <a:rPr lang="en-US" dirty="0"/>
              <a:t>, 2023</a:t>
            </a:r>
          </a:p>
          <a:p>
            <a:r>
              <a:rPr lang="en-US" dirty="0"/>
              <a:t>(use of negative space)</a:t>
            </a:r>
          </a:p>
        </p:txBody>
      </p:sp>
      <p:sp>
        <p:nvSpPr>
          <p:cNvPr id="11" name="TextBox 10">
            <a:extLst>
              <a:ext uri="{FF2B5EF4-FFF2-40B4-BE49-F238E27FC236}">
                <a16:creationId xmlns:a16="http://schemas.microsoft.com/office/drawing/2014/main" id="{89B22D8E-ABC4-99B4-55AA-19A06358AB50}"/>
              </a:ext>
            </a:extLst>
          </p:cNvPr>
          <p:cNvSpPr txBox="1"/>
          <p:nvPr/>
        </p:nvSpPr>
        <p:spPr>
          <a:xfrm>
            <a:off x="6096000" y="1026109"/>
            <a:ext cx="5257800" cy="4401205"/>
          </a:xfrm>
          <a:prstGeom prst="rect">
            <a:avLst/>
          </a:prstGeom>
          <a:noFill/>
        </p:spPr>
        <p:txBody>
          <a:bodyPr wrap="square">
            <a:spAutoFit/>
          </a:bodyPr>
          <a:lstStyle/>
          <a:p>
            <a:r>
              <a:rPr lang="en-US" sz="2800" i="1" dirty="0"/>
              <a:t>Daystar </a:t>
            </a:r>
            <a:r>
              <a:rPr lang="en-US" sz="2800" dirty="0"/>
              <a:t>began as easy, mindless sewing on a difficult day. Eventually, I had large pieces of “fabric,” but they made for a bland flimsy. I needed some color somewhere and remembered a student’s use of green and purple and played with improv stars. Those stars added fresh  color to my flimsy.</a:t>
            </a:r>
          </a:p>
        </p:txBody>
      </p:sp>
    </p:spTree>
    <p:extLst>
      <p:ext uri="{BB962C8B-B14F-4D97-AF65-F5344CB8AC3E}">
        <p14:creationId xmlns:p14="http://schemas.microsoft.com/office/powerpoint/2010/main" val="4341623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9A796-2063-934A-871E-7989F327FD16}"/>
              </a:ext>
            </a:extLst>
          </p:cNvPr>
          <p:cNvSpPr>
            <a:spLocks noGrp="1"/>
          </p:cNvSpPr>
          <p:nvPr>
            <p:ph type="title"/>
          </p:nvPr>
        </p:nvSpPr>
        <p:spPr/>
        <p:txBody>
          <a:bodyPr/>
          <a:lstStyle/>
          <a:p>
            <a:r>
              <a:rPr lang="en-US" dirty="0"/>
              <a:t>Quilts:</a:t>
            </a:r>
          </a:p>
        </p:txBody>
      </p:sp>
      <p:sp>
        <p:nvSpPr>
          <p:cNvPr id="3" name="Content Placeholder 2">
            <a:extLst>
              <a:ext uri="{FF2B5EF4-FFF2-40B4-BE49-F238E27FC236}">
                <a16:creationId xmlns:a16="http://schemas.microsoft.com/office/drawing/2014/main" id="{BAE6F262-94B4-222F-1D43-A5767862C877}"/>
              </a:ext>
            </a:extLst>
          </p:cNvPr>
          <p:cNvSpPr>
            <a:spLocks noGrp="1"/>
          </p:cNvSpPr>
          <p:nvPr>
            <p:ph sz="half" idx="1"/>
          </p:nvPr>
        </p:nvSpPr>
        <p:spPr/>
        <p:txBody>
          <a:bodyPr>
            <a:normAutofit/>
          </a:bodyPr>
          <a:lstStyle/>
          <a:p>
            <a:pPr marL="342900" indent="-342900">
              <a:spcAft>
                <a:spcPts val="600"/>
              </a:spcAft>
              <a:buFont typeface="+mj-lt"/>
              <a:buAutoNum type="arabicPeriod"/>
            </a:pPr>
            <a:r>
              <a:rPr lang="en-US" sz="2000" i="1" dirty="0"/>
              <a:t>Reflections in Gray</a:t>
            </a:r>
            <a:r>
              <a:rPr lang="en-US" sz="2000" dirty="0"/>
              <a:t>; 70″ x 84″; 2012 (Quiltcon 2013)</a:t>
            </a:r>
            <a:endParaRPr lang="en-US" sz="2000" i="1" dirty="0"/>
          </a:p>
          <a:p>
            <a:pPr marL="342900" indent="-342900">
              <a:spcAft>
                <a:spcPts val="600"/>
              </a:spcAft>
              <a:buFont typeface="+mj-lt"/>
              <a:buAutoNum type="arabicPeriod"/>
            </a:pPr>
            <a:r>
              <a:rPr lang="sv-SE" sz="2000" i="1" dirty="0">
                <a:solidFill>
                  <a:srgbClr val="3A3A3A"/>
                </a:solidFill>
              </a:rPr>
              <a:t>Modern Crosses</a:t>
            </a:r>
            <a:r>
              <a:rPr lang="sv-SE" sz="2000" dirty="0">
                <a:solidFill>
                  <a:srgbClr val="3A3A3A"/>
                </a:solidFill>
              </a:rPr>
              <a:t>, lap quilt, July 2015</a:t>
            </a:r>
            <a:endParaRPr lang="en-US" sz="2000" dirty="0"/>
          </a:p>
          <a:p>
            <a:pPr marL="342900" indent="-342900">
              <a:spcAft>
                <a:spcPts val="600"/>
              </a:spcAft>
              <a:buFont typeface="+mj-lt"/>
              <a:buAutoNum type="arabicPeriod"/>
            </a:pPr>
            <a:r>
              <a:rPr lang="en-US" sz="2000" i="1" dirty="0"/>
              <a:t>Math Is an Expletive</a:t>
            </a:r>
            <a:r>
              <a:rPr lang="en-US" sz="2000" dirty="0"/>
              <a:t>; 59″ X 59″; 2015; </a:t>
            </a:r>
          </a:p>
          <a:p>
            <a:pPr marL="342900" indent="-342900">
              <a:spcAft>
                <a:spcPts val="600"/>
              </a:spcAft>
              <a:buFont typeface="+mj-lt"/>
              <a:buAutoNum type="arabicPeriod"/>
            </a:pPr>
            <a:r>
              <a:rPr lang="en-US" sz="2000" i="1" dirty="0"/>
              <a:t>Modern Scrap Sampler</a:t>
            </a:r>
            <a:r>
              <a:rPr lang="en-US" sz="2000" dirty="0"/>
              <a:t>; 37″ X 44″, 2016; </a:t>
            </a:r>
          </a:p>
          <a:p>
            <a:pPr marL="342900" indent="-342900">
              <a:spcAft>
                <a:spcPts val="600"/>
              </a:spcAft>
              <a:buFont typeface="+mj-lt"/>
              <a:buAutoNum type="arabicPeriod"/>
            </a:pPr>
            <a:r>
              <a:rPr lang="en-US" sz="2000" i="1" dirty="0"/>
              <a:t>Tranquility</a:t>
            </a:r>
            <a:r>
              <a:rPr lang="en-US" sz="2000" dirty="0"/>
              <a:t>, 55″ X 60″, 2016 (Inspired by Cindy Grisdela’s</a:t>
            </a:r>
            <a:r>
              <a:rPr lang="en-US" sz="2000" i="1" dirty="0"/>
              <a:t> Adventures in Improv Quilts</a:t>
            </a:r>
            <a:r>
              <a:rPr lang="en-US" sz="2000" dirty="0"/>
              <a:t>);</a:t>
            </a:r>
            <a:r>
              <a:rPr lang="en-US" sz="2000" i="1" dirty="0"/>
              <a:t> </a:t>
            </a:r>
          </a:p>
          <a:p>
            <a:pPr marL="342900" indent="-342900">
              <a:spcAft>
                <a:spcPts val="600"/>
              </a:spcAft>
              <a:buFont typeface="+mj-lt"/>
              <a:buAutoNum type="arabicPeriod"/>
            </a:pPr>
            <a:r>
              <a:rPr lang="en-US" sz="2000" i="1" dirty="0"/>
              <a:t>Solicitude</a:t>
            </a:r>
            <a:r>
              <a:rPr lang="en-US" sz="2000" dirty="0"/>
              <a:t>, 45″ X 60″, 2017 (Inspired by    Cindy Grisdela’s </a:t>
            </a:r>
            <a:r>
              <a:rPr lang="en-US" sz="2000" i="1" dirty="0"/>
              <a:t>Adventures in Improv Quilts</a:t>
            </a:r>
            <a:r>
              <a:rPr lang="en-US" sz="2000" dirty="0"/>
              <a:t>);</a:t>
            </a:r>
          </a:p>
          <a:p>
            <a:pPr marL="342900" indent="-342900">
              <a:spcAft>
                <a:spcPts val="600"/>
              </a:spcAft>
              <a:buFont typeface="+mj-lt"/>
              <a:buAutoNum type="arabicPeriod"/>
            </a:pPr>
            <a:endParaRPr lang="en-US" sz="2000" dirty="0"/>
          </a:p>
          <a:p>
            <a:endParaRPr lang="en-US" sz="1800" dirty="0"/>
          </a:p>
        </p:txBody>
      </p:sp>
      <p:sp>
        <p:nvSpPr>
          <p:cNvPr id="4" name="Content Placeholder 3">
            <a:extLst>
              <a:ext uri="{FF2B5EF4-FFF2-40B4-BE49-F238E27FC236}">
                <a16:creationId xmlns:a16="http://schemas.microsoft.com/office/drawing/2014/main" id="{A986B667-97FF-AA62-C85B-65E5E01B9A8B}"/>
              </a:ext>
            </a:extLst>
          </p:cNvPr>
          <p:cNvSpPr>
            <a:spLocks noGrp="1"/>
          </p:cNvSpPr>
          <p:nvPr>
            <p:ph sz="half" idx="2"/>
          </p:nvPr>
        </p:nvSpPr>
        <p:spPr/>
        <p:txBody>
          <a:bodyPr>
            <a:noAutofit/>
          </a:bodyPr>
          <a:lstStyle/>
          <a:p>
            <a:pPr marL="0" indent="0">
              <a:spcAft>
                <a:spcPts val="600"/>
              </a:spcAft>
              <a:buNone/>
            </a:pPr>
            <a:r>
              <a:rPr lang="en-US" sz="2000" i="1" dirty="0"/>
              <a:t>7. Murky Waters</a:t>
            </a:r>
            <a:r>
              <a:rPr lang="en-US" sz="2000" dirty="0"/>
              <a:t>, 54″ X 56″; Jan 2017; </a:t>
            </a:r>
          </a:p>
          <a:p>
            <a:pPr marL="0" indent="0">
              <a:spcAft>
                <a:spcPts val="600"/>
              </a:spcAft>
              <a:buNone/>
            </a:pPr>
            <a:r>
              <a:rPr lang="en-US" sz="2000" i="1" dirty="0"/>
              <a:t>8. Give Me Words</a:t>
            </a:r>
            <a:r>
              <a:rPr lang="en-US" sz="2000" dirty="0"/>
              <a:t>; 54″ X 58″; 2020; </a:t>
            </a:r>
          </a:p>
          <a:p>
            <a:pPr marL="0" indent="0">
              <a:spcAft>
                <a:spcPts val="600"/>
              </a:spcAft>
              <a:buNone/>
            </a:pPr>
            <a:r>
              <a:rPr lang="en-US" sz="2000" i="1" dirty="0"/>
              <a:t>9. The Retreat </a:t>
            </a:r>
            <a:r>
              <a:rPr lang="en-US" sz="2000" dirty="0"/>
              <a:t>48" X 60“, 2020; </a:t>
            </a:r>
          </a:p>
          <a:p>
            <a:pPr marL="0" indent="0">
              <a:spcAft>
                <a:spcPts val="600"/>
              </a:spcAft>
              <a:buNone/>
            </a:pPr>
            <a:r>
              <a:rPr lang="en-US" sz="2000" i="1" dirty="0"/>
              <a:t>10. </a:t>
            </a:r>
            <a:r>
              <a:rPr lang="en-US" sz="2000" dirty="0"/>
              <a:t>Row Houses; 2020; 30″ X 27″</a:t>
            </a:r>
            <a:r>
              <a:rPr lang="en-US" sz="2000" i="1" dirty="0"/>
              <a:t> </a:t>
            </a:r>
          </a:p>
          <a:p>
            <a:pPr marL="0" indent="0">
              <a:spcAft>
                <a:spcPts val="600"/>
              </a:spcAft>
              <a:buNone/>
            </a:pPr>
            <a:r>
              <a:rPr lang="en-US" sz="2000" i="1" dirty="0"/>
              <a:t>11. </a:t>
            </a:r>
            <a:r>
              <a:rPr lang="en-US" sz="2000" i="1" dirty="0">
                <a:highlight>
                  <a:srgbClr val="FFFF00"/>
                </a:highlight>
              </a:rPr>
              <a:t>Daystar</a:t>
            </a:r>
            <a:r>
              <a:rPr lang="en-US" sz="2000" dirty="0">
                <a:highlight>
                  <a:srgbClr val="FFFF00"/>
                </a:highlight>
              </a:rPr>
              <a:t>, 2023; </a:t>
            </a:r>
          </a:p>
          <a:p>
            <a:pPr marL="0" indent="0">
              <a:spcAft>
                <a:spcPts val="600"/>
              </a:spcAft>
              <a:buNone/>
            </a:pPr>
            <a:r>
              <a:rPr lang="en-US" sz="2000" i="1" dirty="0"/>
              <a:t>12. Summer Sangria</a:t>
            </a:r>
            <a:r>
              <a:rPr lang="en-US" sz="2000" dirty="0"/>
              <a:t>,  88” X 92”,2024; </a:t>
            </a:r>
          </a:p>
          <a:p>
            <a:pPr marL="0" indent="0">
              <a:spcAft>
                <a:spcPts val="600"/>
              </a:spcAft>
              <a:buNone/>
            </a:pPr>
            <a:r>
              <a:rPr lang="en-US" sz="2000" i="1" dirty="0"/>
              <a:t>13.  Seasoned in Louisiana, </a:t>
            </a:r>
            <a:r>
              <a:rPr lang="en-US" sz="2000" dirty="0"/>
              <a:t>76” X 92”, 2024;</a:t>
            </a:r>
          </a:p>
        </p:txBody>
      </p:sp>
      <p:sp>
        <p:nvSpPr>
          <p:cNvPr id="5" name="Footer Placeholder 4">
            <a:extLst>
              <a:ext uri="{FF2B5EF4-FFF2-40B4-BE49-F238E27FC236}">
                <a16:creationId xmlns:a16="http://schemas.microsoft.com/office/drawing/2014/main" id="{3262D29C-8874-FB39-F235-A9632F142CBA}"/>
              </a:ext>
            </a:extLst>
          </p:cNvPr>
          <p:cNvSpPr>
            <a:spLocks noGrp="1"/>
          </p:cNvSpPr>
          <p:nvPr>
            <p:ph type="ftr" sz="quarter" idx="11"/>
          </p:nvPr>
        </p:nvSpPr>
        <p:spPr>
          <a:xfrm>
            <a:off x="1651518" y="6356350"/>
            <a:ext cx="6501882" cy="365125"/>
          </a:xfrm>
        </p:spPr>
        <p:txBody>
          <a:bodyPr/>
          <a:lstStyle/>
          <a:p>
            <a:pPr algn="l"/>
            <a:r>
              <a:rPr lang="en-US" dirty="0"/>
              <a:t>© Mary Marcotte -- for personal use only. Do not copy or resell. https://marymarcotte.com</a:t>
            </a:r>
          </a:p>
        </p:txBody>
      </p:sp>
      <p:sp>
        <p:nvSpPr>
          <p:cNvPr id="6" name="Slide Number Placeholder 5">
            <a:extLst>
              <a:ext uri="{FF2B5EF4-FFF2-40B4-BE49-F238E27FC236}">
                <a16:creationId xmlns:a16="http://schemas.microsoft.com/office/drawing/2014/main" id="{DF3132A8-3A57-85B9-2BCB-1FECEC8325F8}"/>
              </a:ext>
            </a:extLst>
          </p:cNvPr>
          <p:cNvSpPr>
            <a:spLocks noGrp="1"/>
          </p:cNvSpPr>
          <p:nvPr>
            <p:ph type="sldNum" sz="quarter" idx="12"/>
          </p:nvPr>
        </p:nvSpPr>
        <p:spPr/>
        <p:txBody>
          <a:bodyPr/>
          <a:lstStyle/>
          <a:p>
            <a:fld id="{86AE28E9-12D7-4D3A-B647-D212F61817D1}" type="slidenum">
              <a:rPr lang="en-US" smtClean="0"/>
              <a:t>32</a:t>
            </a:fld>
            <a:endParaRPr lang="en-US" dirty="0"/>
          </a:p>
        </p:txBody>
      </p:sp>
    </p:spTree>
    <p:extLst>
      <p:ext uri="{BB962C8B-B14F-4D97-AF65-F5344CB8AC3E}">
        <p14:creationId xmlns:p14="http://schemas.microsoft.com/office/powerpoint/2010/main" val="3307897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A70591A-F82B-DD35-A7A7-1CE572BE9F81}"/>
              </a:ext>
            </a:extLst>
          </p:cNvPr>
          <p:cNvSpPr>
            <a:spLocks noGrp="1"/>
          </p:cNvSpPr>
          <p:nvPr>
            <p:ph type="ftr" sz="quarter" idx="11"/>
          </p:nvPr>
        </p:nvSpPr>
        <p:spPr>
          <a:xfrm>
            <a:off x="1230341" y="6356349"/>
            <a:ext cx="6427237" cy="365125"/>
          </a:xfrm>
        </p:spPr>
        <p:txBody>
          <a:bodyPr/>
          <a:lstStyle/>
          <a:p>
            <a:r>
              <a:rPr lang="en-US" dirty="0">
                <a:solidFill>
                  <a:schemeClr val="tx1"/>
                </a:solidFill>
              </a:rPr>
              <a:t>© Mary Marcotte -- for personal use only. Do not copy or resell. https://marymarcotte.com</a:t>
            </a:r>
          </a:p>
        </p:txBody>
      </p:sp>
      <p:sp>
        <p:nvSpPr>
          <p:cNvPr id="5" name="Slide Number Placeholder 4">
            <a:extLst>
              <a:ext uri="{FF2B5EF4-FFF2-40B4-BE49-F238E27FC236}">
                <a16:creationId xmlns:a16="http://schemas.microsoft.com/office/drawing/2014/main" id="{D9CF2D0D-F725-1C4A-1827-7BCD398B56FA}"/>
              </a:ext>
            </a:extLst>
          </p:cNvPr>
          <p:cNvSpPr>
            <a:spLocks noGrp="1"/>
          </p:cNvSpPr>
          <p:nvPr>
            <p:ph type="sldNum" sz="quarter" idx="12"/>
          </p:nvPr>
        </p:nvSpPr>
        <p:spPr/>
        <p:txBody>
          <a:bodyPr/>
          <a:lstStyle/>
          <a:p>
            <a:fld id="{86AE28E9-12D7-4D3A-B647-D212F61817D1}" type="slidenum">
              <a:rPr lang="en-US" smtClean="0"/>
              <a:t>33</a:t>
            </a:fld>
            <a:endParaRPr lang="en-US" dirty="0"/>
          </a:p>
        </p:txBody>
      </p:sp>
      <p:grpSp>
        <p:nvGrpSpPr>
          <p:cNvPr id="15" name="Group 14">
            <a:extLst>
              <a:ext uri="{FF2B5EF4-FFF2-40B4-BE49-F238E27FC236}">
                <a16:creationId xmlns:a16="http://schemas.microsoft.com/office/drawing/2014/main" id="{F73B2459-E91F-FF76-3F3A-650E0CDA96FC}"/>
              </a:ext>
            </a:extLst>
          </p:cNvPr>
          <p:cNvGrpSpPr/>
          <p:nvPr/>
        </p:nvGrpSpPr>
        <p:grpSpPr>
          <a:xfrm>
            <a:off x="6671469" y="718457"/>
            <a:ext cx="4273340" cy="5285598"/>
            <a:chOff x="6932645" y="905069"/>
            <a:chExt cx="4012163" cy="5089224"/>
          </a:xfrm>
        </p:grpSpPr>
        <p:pic>
          <p:nvPicPr>
            <p:cNvPr id="13" name="Picture 12" descr="A quilt made from pieces of fabric&#10;&#10;AI-generated content may be incorrect.">
              <a:extLst>
                <a:ext uri="{FF2B5EF4-FFF2-40B4-BE49-F238E27FC236}">
                  <a16:creationId xmlns:a16="http://schemas.microsoft.com/office/drawing/2014/main" id="{89236BF4-4F5E-96B0-351C-85DA8D5F0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9870" y="905069"/>
              <a:ext cx="3934938" cy="4466906"/>
            </a:xfrm>
            <a:prstGeom prst="rect">
              <a:avLst/>
            </a:prstGeom>
          </p:spPr>
        </p:pic>
        <p:sp>
          <p:nvSpPr>
            <p:cNvPr id="14" name="TextBox 13">
              <a:extLst>
                <a:ext uri="{FF2B5EF4-FFF2-40B4-BE49-F238E27FC236}">
                  <a16:creationId xmlns:a16="http://schemas.microsoft.com/office/drawing/2014/main" id="{E8418939-8921-A478-F062-DDAFC810D35D}"/>
                </a:ext>
              </a:extLst>
            </p:cNvPr>
            <p:cNvSpPr txBox="1"/>
            <p:nvPr/>
          </p:nvSpPr>
          <p:spPr>
            <a:xfrm>
              <a:off x="6932645" y="5371975"/>
              <a:ext cx="3563131" cy="622318"/>
            </a:xfrm>
            <a:prstGeom prst="rect">
              <a:avLst/>
            </a:prstGeom>
            <a:noFill/>
          </p:spPr>
          <p:txBody>
            <a:bodyPr wrap="none" rtlCol="0">
              <a:spAutoFit/>
            </a:bodyPr>
            <a:lstStyle/>
            <a:p>
              <a:r>
                <a:rPr lang="en-US" i="1" dirty="0"/>
                <a:t>Give Me Words</a:t>
              </a:r>
              <a:r>
                <a:rPr lang="en-US" dirty="0"/>
                <a:t>; 54″ X 58″; 2020</a:t>
              </a:r>
            </a:p>
            <a:p>
              <a:r>
                <a:rPr lang="en-US" dirty="0"/>
                <a:t>(use of negative space; minimalism) </a:t>
              </a:r>
            </a:p>
          </p:txBody>
        </p:sp>
      </p:grpSp>
      <p:grpSp>
        <p:nvGrpSpPr>
          <p:cNvPr id="19" name="Group 18">
            <a:extLst>
              <a:ext uri="{FF2B5EF4-FFF2-40B4-BE49-F238E27FC236}">
                <a16:creationId xmlns:a16="http://schemas.microsoft.com/office/drawing/2014/main" id="{A926A31B-6038-AEE8-5F73-3BFCF6692162}"/>
              </a:ext>
            </a:extLst>
          </p:cNvPr>
          <p:cNvGrpSpPr/>
          <p:nvPr/>
        </p:nvGrpSpPr>
        <p:grpSpPr>
          <a:xfrm>
            <a:off x="1099775" y="653142"/>
            <a:ext cx="4420759" cy="5255653"/>
            <a:chOff x="1099775" y="653142"/>
            <a:chExt cx="4420759" cy="5255653"/>
          </a:xfrm>
        </p:grpSpPr>
        <p:pic>
          <p:nvPicPr>
            <p:cNvPr id="17" name="Picture 16" descr="A quilt with different colors of fabric&#10;&#10;AI-generated content may be incorrect.">
              <a:extLst>
                <a:ext uri="{FF2B5EF4-FFF2-40B4-BE49-F238E27FC236}">
                  <a16:creationId xmlns:a16="http://schemas.microsoft.com/office/drawing/2014/main" id="{20B9DE01-C4D3-B87D-67BF-9DA3C456D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775" y="653142"/>
              <a:ext cx="4420759" cy="4609322"/>
            </a:xfrm>
            <a:prstGeom prst="rect">
              <a:avLst/>
            </a:prstGeom>
          </p:spPr>
        </p:pic>
        <p:sp>
          <p:nvSpPr>
            <p:cNvPr id="18" name="TextBox 17">
              <a:extLst>
                <a:ext uri="{FF2B5EF4-FFF2-40B4-BE49-F238E27FC236}">
                  <a16:creationId xmlns:a16="http://schemas.microsoft.com/office/drawing/2014/main" id="{DD7A7021-DBEE-EA7E-C056-52187241C2AC}"/>
                </a:ext>
              </a:extLst>
            </p:cNvPr>
            <p:cNvSpPr txBox="1"/>
            <p:nvPr/>
          </p:nvSpPr>
          <p:spPr>
            <a:xfrm>
              <a:off x="1099775" y="5262464"/>
              <a:ext cx="3297698" cy="646331"/>
            </a:xfrm>
            <a:prstGeom prst="rect">
              <a:avLst/>
            </a:prstGeom>
            <a:noFill/>
          </p:spPr>
          <p:txBody>
            <a:bodyPr wrap="none" rtlCol="0">
              <a:spAutoFit/>
            </a:bodyPr>
            <a:lstStyle/>
            <a:p>
              <a:r>
                <a:rPr lang="en-US" i="1" dirty="0"/>
                <a:t>Citrus Sherbert</a:t>
              </a:r>
              <a:r>
                <a:rPr lang="en-US" dirty="0"/>
                <a:t>, 50″ X 50″, 2023</a:t>
              </a:r>
            </a:p>
            <a:p>
              <a:r>
                <a:rPr lang="en-US" dirty="0"/>
                <a:t>(maximalism) </a:t>
              </a:r>
            </a:p>
          </p:txBody>
        </p:sp>
      </p:grpSp>
    </p:spTree>
    <p:extLst>
      <p:ext uri="{BB962C8B-B14F-4D97-AF65-F5344CB8AC3E}">
        <p14:creationId xmlns:p14="http://schemas.microsoft.com/office/powerpoint/2010/main" val="1185965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15B5A-3051-15AB-15B4-79F7AEAC4D32}"/>
              </a:ext>
            </a:extLst>
          </p:cNvPr>
          <p:cNvSpPr>
            <a:spLocks noGrp="1"/>
          </p:cNvSpPr>
          <p:nvPr>
            <p:ph type="title"/>
          </p:nvPr>
        </p:nvSpPr>
        <p:spPr>
          <a:xfrm>
            <a:off x="1352938" y="365125"/>
            <a:ext cx="10000861" cy="1325563"/>
          </a:xfrm>
        </p:spPr>
        <p:txBody>
          <a:bodyPr>
            <a:normAutofit/>
          </a:bodyPr>
          <a:lstStyle/>
          <a:p>
            <a:r>
              <a:rPr lang="en-US" sz="3200" dirty="0"/>
              <a:t>Suggested Titles</a:t>
            </a:r>
          </a:p>
        </p:txBody>
      </p:sp>
      <p:sp>
        <p:nvSpPr>
          <p:cNvPr id="3" name="TextBox 2">
            <a:extLst>
              <a:ext uri="{FF2B5EF4-FFF2-40B4-BE49-F238E27FC236}">
                <a16:creationId xmlns:a16="http://schemas.microsoft.com/office/drawing/2014/main" id="{DE98D9E8-18D6-CDC9-0050-BF4208E0450B}"/>
              </a:ext>
            </a:extLst>
          </p:cNvPr>
          <p:cNvSpPr txBox="1"/>
          <p:nvPr/>
        </p:nvSpPr>
        <p:spPr>
          <a:xfrm>
            <a:off x="1352938" y="1690688"/>
            <a:ext cx="9171993" cy="386259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000" i="1" dirty="0"/>
              <a:t>Sunday Morning Quilts </a:t>
            </a:r>
            <a:r>
              <a:rPr lang="en-US" sz="2000" dirty="0"/>
              <a:t>by Amanda Jean Nyberg</a:t>
            </a:r>
          </a:p>
          <a:p>
            <a:pPr marL="285750" indent="-285750">
              <a:spcAft>
                <a:spcPts val="600"/>
              </a:spcAft>
              <a:buFont typeface="Arial" panose="020B0604020202020204" pitchFamily="34" charset="0"/>
              <a:buChar char="•"/>
            </a:pPr>
            <a:r>
              <a:rPr lang="en-US" sz="2000" i="1" dirty="0"/>
              <a:t>Improv Quilts: Building confidence in color and technique</a:t>
            </a:r>
            <a:r>
              <a:rPr lang="en-US" sz="2000" dirty="0"/>
              <a:t> by Laura Lowen</a:t>
            </a:r>
          </a:p>
          <a:p>
            <a:pPr marL="285750" indent="-285750">
              <a:spcAft>
                <a:spcPts val="600"/>
              </a:spcAft>
              <a:buFont typeface="Arial" panose="020B0604020202020204" pitchFamily="34" charset="0"/>
              <a:buChar char="•"/>
            </a:pPr>
            <a:r>
              <a:rPr lang="en-US" sz="2000" i="1" dirty="0"/>
              <a:t>Imperfect: Embracing Improv Quilting</a:t>
            </a:r>
            <a:r>
              <a:rPr lang="en-US" sz="2000" dirty="0"/>
              <a:t> by Julie Burton</a:t>
            </a:r>
          </a:p>
          <a:p>
            <a:pPr marL="285750" indent="-285750">
              <a:spcAft>
                <a:spcPts val="600"/>
              </a:spcAft>
              <a:buFont typeface="Arial" panose="020B0604020202020204" pitchFamily="34" charset="0"/>
              <a:buChar char="•"/>
            </a:pPr>
            <a:r>
              <a:rPr lang="en-US" sz="2000" i="1" dirty="0"/>
              <a:t>Adventures in Improv Quilts </a:t>
            </a:r>
            <a:r>
              <a:rPr lang="en-US" sz="2000" dirty="0"/>
              <a:t>by Cindy Grisdela</a:t>
            </a:r>
          </a:p>
          <a:p>
            <a:pPr marL="285750" indent="-285750">
              <a:spcAft>
                <a:spcPts val="600"/>
              </a:spcAft>
              <a:buFont typeface="Arial" panose="020B0604020202020204" pitchFamily="34" charset="0"/>
              <a:buChar char="•"/>
            </a:pPr>
            <a:r>
              <a:rPr lang="en-US" sz="2000" i="1" dirty="0"/>
              <a:t>FreeHand Curve Quilts </a:t>
            </a:r>
            <a:r>
              <a:rPr lang="en-US" sz="2000" dirty="0"/>
              <a:t>by Cindy Grisdela</a:t>
            </a:r>
          </a:p>
          <a:p>
            <a:pPr marL="285750" indent="-285750">
              <a:spcAft>
                <a:spcPts val="600"/>
              </a:spcAft>
              <a:buFont typeface="Arial" panose="020B0604020202020204" pitchFamily="34" charset="0"/>
              <a:buChar char="•"/>
            </a:pPr>
            <a:r>
              <a:rPr lang="en-US" sz="2000" i="1" dirty="0"/>
              <a:t>Improv Quilting </a:t>
            </a:r>
            <a:r>
              <a:rPr lang="en-US" sz="2000" dirty="0"/>
              <a:t>by Irene Rodrick</a:t>
            </a:r>
          </a:p>
          <a:p>
            <a:pPr marL="285750" indent="-285750">
              <a:spcAft>
                <a:spcPts val="600"/>
              </a:spcAft>
              <a:buFont typeface="Arial" panose="020B0604020202020204" pitchFamily="34" charset="0"/>
              <a:buChar char="•"/>
            </a:pPr>
            <a:r>
              <a:rPr lang="en-US" sz="2000" i="1" dirty="0"/>
              <a:t>Intuitive Color &amp; Design: Adventures in Art Quilting </a:t>
            </a:r>
            <a:r>
              <a:rPr lang="en-US" sz="2000" dirty="0"/>
              <a:t>by Jean Wells</a:t>
            </a:r>
          </a:p>
          <a:p>
            <a:pPr marL="285750" indent="-285750">
              <a:spcAft>
                <a:spcPts val="600"/>
              </a:spcAft>
              <a:buFont typeface="Arial" panose="020B0604020202020204" pitchFamily="34" charset="0"/>
              <a:buChar char="•"/>
            </a:pPr>
            <a:r>
              <a:rPr lang="en-US" sz="2000" i="1" dirty="0"/>
              <a:t>Getting Started in Improv Quilting </a:t>
            </a:r>
            <a:r>
              <a:rPr lang="en-US" sz="2000" dirty="0"/>
              <a:t>by Amy Ellis</a:t>
            </a:r>
          </a:p>
          <a:p>
            <a:pPr marL="285750" indent="-285750">
              <a:spcAft>
                <a:spcPts val="600"/>
              </a:spcAft>
              <a:buFont typeface="Arial" panose="020B0604020202020204" pitchFamily="34" charset="0"/>
              <a:buChar char="•"/>
            </a:pPr>
            <a:r>
              <a:rPr lang="en-US" sz="2000" i="1" dirty="0"/>
              <a:t>The Improv Handbook for Modern Quilters </a:t>
            </a:r>
            <a:r>
              <a:rPr lang="en-US" sz="2000" dirty="0"/>
              <a:t>by Sherri Lynn Wood</a:t>
            </a:r>
          </a:p>
          <a:p>
            <a:pPr marL="285750" indent="-285750">
              <a:spcAft>
                <a:spcPts val="600"/>
              </a:spcAft>
              <a:buFont typeface="Arial" panose="020B0604020202020204" pitchFamily="34" charset="0"/>
              <a:buChar char="•"/>
            </a:pPr>
            <a:endParaRPr lang="en-US" sz="2000" dirty="0"/>
          </a:p>
        </p:txBody>
      </p:sp>
      <p:sp>
        <p:nvSpPr>
          <p:cNvPr id="4" name="Footer Placeholder 3">
            <a:extLst>
              <a:ext uri="{FF2B5EF4-FFF2-40B4-BE49-F238E27FC236}">
                <a16:creationId xmlns:a16="http://schemas.microsoft.com/office/drawing/2014/main" id="{6B715B7A-9FA5-D910-528E-1F08AE78DA4F}"/>
              </a:ext>
            </a:extLst>
          </p:cNvPr>
          <p:cNvSpPr>
            <a:spLocks noGrp="1"/>
          </p:cNvSpPr>
          <p:nvPr>
            <p:ph type="ftr" sz="quarter" idx="11"/>
          </p:nvPr>
        </p:nvSpPr>
        <p:spPr>
          <a:xfrm>
            <a:off x="1352938" y="6310312"/>
            <a:ext cx="6529874" cy="365125"/>
          </a:xfrm>
        </p:spPr>
        <p:txBody>
          <a:bodyPr/>
          <a:lstStyle/>
          <a:p>
            <a:pPr algn="l"/>
            <a:r>
              <a:rPr lang="en-US" dirty="0">
                <a:solidFill>
                  <a:schemeClr val="tx1"/>
                </a:solidFill>
              </a:rPr>
              <a:t>© Mary Marcotte -- for personal use only. Do not copy or resell. https://marymarcotte.com</a:t>
            </a:r>
          </a:p>
        </p:txBody>
      </p:sp>
      <p:sp>
        <p:nvSpPr>
          <p:cNvPr id="5" name="Slide Number Placeholder 4">
            <a:extLst>
              <a:ext uri="{FF2B5EF4-FFF2-40B4-BE49-F238E27FC236}">
                <a16:creationId xmlns:a16="http://schemas.microsoft.com/office/drawing/2014/main" id="{B6F4F4A3-BC0A-1B6D-F86C-67996169F0A6}"/>
              </a:ext>
            </a:extLst>
          </p:cNvPr>
          <p:cNvSpPr>
            <a:spLocks noGrp="1"/>
          </p:cNvSpPr>
          <p:nvPr>
            <p:ph type="sldNum" sz="quarter" idx="12"/>
          </p:nvPr>
        </p:nvSpPr>
        <p:spPr/>
        <p:txBody>
          <a:bodyPr/>
          <a:lstStyle/>
          <a:p>
            <a:fld id="{86AE28E9-12D7-4D3A-B647-D212F61817D1}" type="slidenum">
              <a:rPr lang="en-US" smtClean="0"/>
              <a:t>34</a:t>
            </a:fld>
            <a:endParaRPr lang="en-US" dirty="0"/>
          </a:p>
        </p:txBody>
      </p:sp>
    </p:spTree>
    <p:extLst>
      <p:ext uri="{BB962C8B-B14F-4D97-AF65-F5344CB8AC3E}">
        <p14:creationId xmlns:p14="http://schemas.microsoft.com/office/powerpoint/2010/main" val="194987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09F3E07-14C4-256A-B588-3E42A31EF7C1}"/>
              </a:ext>
            </a:extLst>
          </p:cNvPr>
          <p:cNvSpPr>
            <a:spLocks noGrp="1"/>
          </p:cNvSpPr>
          <p:nvPr>
            <p:ph type="ftr" sz="quarter" idx="11"/>
          </p:nvPr>
        </p:nvSpPr>
        <p:spPr/>
        <p:txBody>
          <a:bodyPr/>
          <a:lstStyle/>
          <a:p>
            <a:r>
              <a:rPr lang="en-US"/>
              <a:t>© Mary Marcotte -- for personal use only. Do not copy or resell. https://marymarcotte.com</a:t>
            </a:r>
            <a:endParaRPr lang="en-US" dirty="0"/>
          </a:p>
        </p:txBody>
      </p:sp>
      <p:sp>
        <p:nvSpPr>
          <p:cNvPr id="3" name="Slide Number Placeholder 2">
            <a:extLst>
              <a:ext uri="{FF2B5EF4-FFF2-40B4-BE49-F238E27FC236}">
                <a16:creationId xmlns:a16="http://schemas.microsoft.com/office/drawing/2014/main" id="{B2DF5015-F5B5-8D5D-2C81-225B2DBF4639}"/>
              </a:ext>
            </a:extLst>
          </p:cNvPr>
          <p:cNvSpPr>
            <a:spLocks noGrp="1"/>
          </p:cNvSpPr>
          <p:nvPr>
            <p:ph type="sldNum" sz="quarter" idx="12"/>
          </p:nvPr>
        </p:nvSpPr>
        <p:spPr/>
        <p:txBody>
          <a:bodyPr/>
          <a:lstStyle/>
          <a:p>
            <a:fld id="{86AE28E9-12D7-4D3A-B647-D212F61817D1}" type="slidenum">
              <a:rPr lang="en-US" smtClean="0"/>
              <a:t>35</a:t>
            </a:fld>
            <a:endParaRPr lang="en-US" dirty="0"/>
          </a:p>
        </p:txBody>
      </p:sp>
      <p:sp>
        <p:nvSpPr>
          <p:cNvPr id="4" name="Content Placeholder 2">
            <a:extLst>
              <a:ext uri="{FF2B5EF4-FFF2-40B4-BE49-F238E27FC236}">
                <a16:creationId xmlns:a16="http://schemas.microsoft.com/office/drawing/2014/main" id="{A84A5288-925C-74D4-11A9-54C7C6DB3E48}"/>
              </a:ext>
            </a:extLst>
          </p:cNvPr>
          <p:cNvSpPr txBox="1">
            <a:spLocks/>
          </p:cNvSpPr>
          <p:nvPr/>
        </p:nvSpPr>
        <p:spPr>
          <a:xfrm>
            <a:off x="1343608" y="1063690"/>
            <a:ext cx="8574833" cy="49783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What have you learned about</a:t>
            </a:r>
            <a:endParaRPr lang="en-US" dirty="0"/>
          </a:p>
          <a:p>
            <a:r>
              <a:rPr lang="en-US" dirty="0"/>
              <a:t>Improv Techniques—creating fabric from scraps, using traditional blocks, turning scraps into complex blocks, creating your own blocks</a:t>
            </a:r>
          </a:p>
          <a:p>
            <a:r>
              <a:rPr lang="en-US" dirty="0"/>
              <a:t>Organizing Improv Blocks and Chunks</a:t>
            </a:r>
          </a:p>
          <a:p>
            <a:r>
              <a:rPr lang="en-US" dirty="0"/>
              <a:t>Color Theory</a:t>
            </a:r>
          </a:p>
          <a:p>
            <a:r>
              <a:rPr lang="en-US" dirty="0"/>
              <a:t>Minimalism vs Maximalism</a:t>
            </a:r>
          </a:p>
          <a:p>
            <a:r>
              <a:rPr lang="en-US" dirty="0"/>
              <a:t>Alternative Gridwork</a:t>
            </a:r>
          </a:p>
          <a:p>
            <a:r>
              <a:rPr lang="en-US" dirty="0"/>
              <a:t>Use of Negative Space</a:t>
            </a:r>
          </a:p>
        </p:txBody>
      </p:sp>
    </p:spTree>
    <p:extLst>
      <p:ext uri="{BB962C8B-B14F-4D97-AF65-F5344CB8AC3E}">
        <p14:creationId xmlns:p14="http://schemas.microsoft.com/office/powerpoint/2010/main" val="27987980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D97897D-9330-FCBF-D484-724A8C9D7A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23F564-676D-D0F0-CB61-87DFE79BF0CA}"/>
              </a:ext>
            </a:extLst>
          </p:cNvPr>
          <p:cNvSpPr>
            <a:spLocks noGrp="1"/>
          </p:cNvSpPr>
          <p:nvPr>
            <p:ph type="ctrTitle"/>
          </p:nvPr>
        </p:nvSpPr>
        <p:spPr>
          <a:xfrm>
            <a:off x="1524000" y="1122363"/>
            <a:ext cx="9144000" cy="1126315"/>
          </a:xfrm>
        </p:spPr>
        <p:txBody>
          <a:bodyPr>
            <a:normAutofit fontScale="90000"/>
          </a:bodyPr>
          <a:lstStyle/>
          <a:p>
            <a:br>
              <a:rPr lang="en-US" b="1" dirty="0"/>
            </a:br>
            <a:br>
              <a:rPr lang="en-US" b="1" dirty="0"/>
            </a:br>
            <a:r>
              <a:rPr lang="en-US" b="1" dirty="0"/>
              <a:t>Thank you! </a:t>
            </a:r>
            <a:endParaRPr lang="en-US" dirty="0"/>
          </a:p>
        </p:txBody>
      </p:sp>
      <p:sp>
        <p:nvSpPr>
          <p:cNvPr id="3" name="Subtitle 2">
            <a:extLst>
              <a:ext uri="{FF2B5EF4-FFF2-40B4-BE49-F238E27FC236}">
                <a16:creationId xmlns:a16="http://schemas.microsoft.com/office/drawing/2014/main" id="{23D3694C-E200-85A7-8BF3-E38AD2A345F1}"/>
              </a:ext>
            </a:extLst>
          </p:cNvPr>
          <p:cNvSpPr>
            <a:spLocks noGrp="1"/>
          </p:cNvSpPr>
          <p:nvPr>
            <p:ph type="subTitle" idx="1"/>
          </p:nvPr>
        </p:nvSpPr>
        <p:spPr>
          <a:xfrm>
            <a:off x="1524000" y="2817846"/>
            <a:ext cx="9144000" cy="3067081"/>
          </a:xfrm>
        </p:spPr>
        <p:txBody>
          <a:bodyPr>
            <a:normAutofit/>
          </a:bodyPr>
          <a:lstStyle/>
          <a:p>
            <a:r>
              <a:rPr lang="en-US" sz="3200" b="1" dirty="0">
                <a:latin typeface="Abadi" panose="020B0604020104020204" pitchFamily="34" charset="0"/>
              </a:rPr>
              <a:t>Play in Improv</a:t>
            </a:r>
            <a:br>
              <a:rPr lang="en-US" sz="3200" b="1" dirty="0"/>
            </a:br>
            <a:r>
              <a:rPr lang="en-US" sz="3200" dirty="0"/>
              <a:t>Workbook</a:t>
            </a:r>
          </a:p>
          <a:p>
            <a:endParaRPr lang="en-US" dirty="0"/>
          </a:p>
          <a:p>
            <a:r>
              <a:rPr lang="en-US" dirty="0"/>
              <a:t>Mary Marcotte</a:t>
            </a:r>
          </a:p>
          <a:p>
            <a:r>
              <a:rPr lang="en-US" dirty="0">
                <a:hlinkClick r:id="rId3"/>
              </a:rPr>
              <a:t>https://marymarcotte.com</a:t>
            </a:r>
            <a:endParaRPr lang="en-US" dirty="0"/>
          </a:p>
          <a:p>
            <a:r>
              <a:rPr lang="en-US" dirty="0"/>
              <a:t>mary.marcotte@gmail.com</a:t>
            </a:r>
          </a:p>
        </p:txBody>
      </p:sp>
      <p:sp>
        <p:nvSpPr>
          <p:cNvPr id="4" name="Footer Placeholder 3">
            <a:extLst>
              <a:ext uri="{FF2B5EF4-FFF2-40B4-BE49-F238E27FC236}">
                <a16:creationId xmlns:a16="http://schemas.microsoft.com/office/drawing/2014/main" id="{BB94F351-A311-F547-E5E5-179863DBCB6B}"/>
              </a:ext>
            </a:extLst>
          </p:cNvPr>
          <p:cNvSpPr>
            <a:spLocks noGrp="1"/>
          </p:cNvSpPr>
          <p:nvPr>
            <p:ph type="ftr" sz="quarter" idx="11"/>
          </p:nvPr>
        </p:nvSpPr>
        <p:spPr>
          <a:xfrm>
            <a:off x="1524000" y="6271532"/>
            <a:ext cx="6315269" cy="365125"/>
          </a:xfrm>
        </p:spPr>
        <p:txBody>
          <a:bodyPr/>
          <a:lstStyle/>
          <a:p>
            <a:pPr algn="l"/>
            <a:r>
              <a:rPr lang="en-US" dirty="0">
                <a:solidFill>
                  <a:schemeClr val="tx1"/>
                </a:solidFill>
              </a:rPr>
              <a:t>© Mary Marcotte -- for personal use only. Do not copy or resell. https://marymarcotte.com</a:t>
            </a:r>
          </a:p>
        </p:txBody>
      </p:sp>
      <p:sp>
        <p:nvSpPr>
          <p:cNvPr id="5" name="Slide Number Placeholder 4">
            <a:extLst>
              <a:ext uri="{FF2B5EF4-FFF2-40B4-BE49-F238E27FC236}">
                <a16:creationId xmlns:a16="http://schemas.microsoft.com/office/drawing/2014/main" id="{0FE00405-B38A-6D9D-7391-93CBD5178F4C}"/>
              </a:ext>
            </a:extLst>
          </p:cNvPr>
          <p:cNvSpPr>
            <a:spLocks noGrp="1"/>
          </p:cNvSpPr>
          <p:nvPr>
            <p:ph type="sldNum" sz="quarter" idx="12"/>
          </p:nvPr>
        </p:nvSpPr>
        <p:spPr/>
        <p:txBody>
          <a:bodyPr/>
          <a:lstStyle/>
          <a:p>
            <a:fld id="{86AE28E9-12D7-4D3A-B647-D212F61817D1}" type="slidenum">
              <a:rPr lang="en-US" smtClean="0"/>
              <a:t>36</a:t>
            </a:fld>
            <a:endParaRPr lang="en-US" dirty="0"/>
          </a:p>
        </p:txBody>
      </p:sp>
    </p:spTree>
    <p:extLst>
      <p:ext uri="{BB962C8B-B14F-4D97-AF65-F5344CB8AC3E}">
        <p14:creationId xmlns:p14="http://schemas.microsoft.com/office/powerpoint/2010/main" val="278116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3DB21-FE66-E6D6-6566-76040B9F98F3}"/>
              </a:ext>
            </a:extLst>
          </p:cNvPr>
          <p:cNvSpPr>
            <a:spLocks noGrp="1"/>
          </p:cNvSpPr>
          <p:nvPr>
            <p:ph type="title"/>
          </p:nvPr>
        </p:nvSpPr>
        <p:spPr/>
        <p:txBody>
          <a:bodyPr/>
          <a:lstStyle/>
          <a:p>
            <a:pPr algn="ctr"/>
            <a:r>
              <a:rPr lang="en-US" dirty="0">
                <a:latin typeface="Abadi" panose="020B0604020104020204" pitchFamily="34" charset="0"/>
              </a:rPr>
              <a:t>Play in Improv Workbook</a:t>
            </a:r>
            <a:endParaRPr lang="en-US" dirty="0"/>
          </a:p>
        </p:txBody>
      </p:sp>
      <p:sp>
        <p:nvSpPr>
          <p:cNvPr id="5" name="Content Placeholder 2">
            <a:extLst>
              <a:ext uri="{FF2B5EF4-FFF2-40B4-BE49-F238E27FC236}">
                <a16:creationId xmlns:a16="http://schemas.microsoft.com/office/drawing/2014/main" id="{B22E21D3-91F2-591F-9731-A50BDF204400}"/>
              </a:ext>
            </a:extLst>
          </p:cNvPr>
          <p:cNvSpPr>
            <a:spLocks noGrp="1"/>
          </p:cNvSpPr>
          <p:nvPr>
            <p:ph sz="half" idx="1"/>
          </p:nvPr>
        </p:nvSpPr>
        <p:spPr>
          <a:xfrm>
            <a:off x="838200" y="1690688"/>
            <a:ext cx="10515600" cy="4351338"/>
          </a:xfrm>
        </p:spPr>
        <p:txBody>
          <a:bodyPr>
            <a:normAutofit/>
          </a:bodyPr>
          <a:lstStyle/>
          <a:p>
            <a:pPr marL="0" indent="0">
              <a:buNone/>
            </a:pPr>
            <a:r>
              <a:rPr lang="en-US" b="1" dirty="0"/>
              <a:t>You Will Learn</a:t>
            </a:r>
            <a:endParaRPr lang="en-US" dirty="0"/>
          </a:p>
          <a:p>
            <a:pPr lvl="0"/>
            <a:r>
              <a:rPr lang="en-US" dirty="0"/>
              <a:t>Improv Techniques—creating fabric from scraps, using traditional blocks, turning scraps into complex blocks, creating your own blocks</a:t>
            </a:r>
          </a:p>
          <a:p>
            <a:pPr lvl="0"/>
            <a:r>
              <a:rPr lang="en-US" dirty="0"/>
              <a:t>Organization of Improv Blocks and Chunks</a:t>
            </a:r>
          </a:p>
          <a:p>
            <a:pPr lvl="0"/>
            <a:r>
              <a:rPr lang="en-US" dirty="0"/>
              <a:t>Color Theory</a:t>
            </a:r>
          </a:p>
          <a:p>
            <a:pPr lvl="0"/>
            <a:r>
              <a:rPr lang="en-US" dirty="0"/>
              <a:t>Minimalism vs Maximalism in Modern Design</a:t>
            </a:r>
          </a:p>
          <a:p>
            <a:pPr lvl="0"/>
            <a:r>
              <a:rPr lang="en-US" dirty="0"/>
              <a:t>Alternative Gridwork in Modern Quilt Design</a:t>
            </a:r>
          </a:p>
          <a:p>
            <a:pPr lvl="0"/>
            <a:r>
              <a:rPr lang="en-US" dirty="0"/>
              <a:t>Negative Space in Modern Quilt Design</a:t>
            </a:r>
          </a:p>
          <a:p>
            <a:endParaRPr lang="en-US" sz="2000" dirty="0"/>
          </a:p>
        </p:txBody>
      </p:sp>
      <p:sp>
        <p:nvSpPr>
          <p:cNvPr id="6" name="Footer Placeholder 5">
            <a:extLst>
              <a:ext uri="{FF2B5EF4-FFF2-40B4-BE49-F238E27FC236}">
                <a16:creationId xmlns:a16="http://schemas.microsoft.com/office/drawing/2014/main" id="{A1CD4DE6-ED14-19D9-ADF2-D011E4F88A88}"/>
              </a:ext>
            </a:extLst>
          </p:cNvPr>
          <p:cNvSpPr>
            <a:spLocks noGrp="1"/>
          </p:cNvSpPr>
          <p:nvPr>
            <p:ph type="ftr" sz="quarter" idx="11"/>
          </p:nvPr>
        </p:nvSpPr>
        <p:spPr>
          <a:xfrm>
            <a:off x="838200" y="6356350"/>
            <a:ext cx="7315200" cy="365125"/>
          </a:xfrm>
        </p:spPr>
        <p:txBody>
          <a:bodyPr/>
          <a:lstStyle/>
          <a:p>
            <a:r>
              <a:rPr lang="en-US" dirty="0">
                <a:solidFill>
                  <a:schemeClr val="tx1"/>
                </a:solidFill>
              </a:rPr>
              <a:t>© Mary Marcotte -- for personal use only. Do not copy or resell. https://marymarcotte.com</a:t>
            </a:r>
          </a:p>
        </p:txBody>
      </p:sp>
      <p:sp>
        <p:nvSpPr>
          <p:cNvPr id="7" name="Slide Number Placeholder 6">
            <a:extLst>
              <a:ext uri="{FF2B5EF4-FFF2-40B4-BE49-F238E27FC236}">
                <a16:creationId xmlns:a16="http://schemas.microsoft.com/office/drawing/2014/main" id="{BC12A524-909A-B18B-4696-157292B2EF62}"/>
              </a:ext>
            </a:extLst>
          </p:cNvPr>
          <p:cNvSpPr>
            <a:spLocks noGrp="1"/>
          </p:cNvSpPr>
          <p:nvPr>
            <p:ph type="sldNum" sz="quarter" idx="12"/>
          </p:nvPr>
        </p:nvSpPr>
        <p:spPr/>
        <p:txBody>
          <a:bodyPr/>
          <a:lstStyle/>
          <a:p>
            <a:fld id="{86AE28E9-12D7-4D3A-B647-D212F61817D1}" type="slidenum">
              <a:rPr lang="en-US" smtClean="0"/>
              <a:t>4</a:t>
            </a:fld>
            <a:endParaRPr lang="en-US" dirty="0"/>
          </a:p>
        </p:txBody>
      </p:sp>
    </p:spTree>
    <p:extLst>
      <p:ext uri="{BB962C8B-B14F-4D97-AF65-F5344CB8AC3E}">
        <p14:creationId xmlns:p14="http://schemas.microsoft.com/office/powerpoint/2010/main" val="2090544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669BF38-AD38-5E0D-A28D-3AF5819E5845}"/>
              </a:ext>
            </a:extLst>
          </p:cNvPr>
          <p:cNvGrpSpPr/>
          <p:nvPr/>
        </p:nvGrpSpPr>
        <p:grpSpPr>
          <a:xfrm>
            <a:off x="2745341" y="4118045"/>
            <a:ext cx="2893513" cy="1991638"/>
            <a:chOff x="5974914" y="1703540"/>
            <a:chExt cx="2893513" cy="1991638"/>
          </a:xfrm>
        </p:grpSpPr>
        <p:sp>
          <p:nvSpPr>
            <p:cNvPr id="6" name="Rectangle: Single Corner Snipped 5">
              <a:extLst>
                <a:ext uri="{FF2B5EF4-FFF2-40B4-BE49-F238E27FC236}">
                  <a16:creationId xmlns:a16="http://schemas.microsoft.com/office/drawing/2014/main" id="{DAE8CC86-0AE3-6804-4032-0CFE6D1BEA9C}"/>
                </a:ext>
              </a:extLst>
            </p:cNvPr>
            <p:cNvSpPr/>
            <p:nvPr/>
          </p:nvSpPr>
          <p:spPr>
            <a:xfrm>
              <a:off x="5974914" y="1703540"/>
              <a:ext cx="1515650" cy="1991638"/>
            </a:xfrm>
            <a:prstGeom prst="snip1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Single Corner Rounded 6">
              <a:extLst>
                <a:ext uri="{FF2B5EF4-FFF2-40B4-BE49-F238E27FC236}">
                  <a16:creationId xmlns:a16="http://schemas.microsoft.com/office/drawing/2014/main" id="{AA8C48BD-327F-EC79-0CDE-AEB2F497A9B6}"/>
                </a:ext>
              </a:extLst>
            </p:cNvPr>
            <p:cNvSpPr/>
            <p:nvPr/>
          </p:nvSpPr>
          <p:spPr>
            <a:xfrm>
              <a:off x="7490564" y="1954060"/>
              <a:ext cx="1377863" cy="1741118"/>
            </a:xfrm>
            <a:prstGeom prst="round1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DA25A694-04BF-275B-D089-571772B7A512}"/>
              </a:ext>
            </a:extLst>
          </p:cNvPr>
          <p:cNvGrpSpPr/>
          <p:nvPr/>
        </p:nvGrpSpPr>
        <p:grpSpPr>
          <a:xfrm>
            <a:off x="3442678" y="973898"/>
            <a:ext cx="3613758" cy="2843408"/>
            <a:chOff x="918576" y="1039661"/>
            <a:chExt cx="3613758" cy="2843408"/>
          </a:xfrm>
        </p:grpSpPr>
        <p:sp>
          <p:nvSpPr>
            <p:cNvPr id="9" name="Rectangle: Single Corner Rounded 8">
              <a:extLst>
                <a:ext uri="{FF2B5EF4-FFF2-40B4-BE49-F238E27FC236}">
                  <a16:creationId xmlns:a16="http://schemas.microsoft.com/office/drawing/2014/main" id="{2DC91C77-5259-7DB8-20AD-6689151B60C7}"/>
                </a:ext>
              </a:extLst>
            </p:cNvPr>
            <p:cNvSpPr/>
            <p:nvPr/>
          </p:nvSpPr>
          <p:spPr>
            <a:xfrm rot="5400000">
              <a:off x="2271386" y="1168052"/>
              <a:ext cx="2379946" cy="2141951"/>
            </a:xfrm>
            <a:prstGeom prst="round1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9EC89ED-F01C-6327-3965-F92801C11D23}"/>
                </a:ext>
              </a:extLst>
            </p:cNvPr>
            <p:cNvSpPr/>
            <p:nvPr/>
          </p:nvSpPr>
          <p:spPr>
            <a:xfrm>
              <a:off x="918576" y="1039661"/>
              <a:ext cx="1027134" cy="284340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01F5C731-3239-3471-1742-629ED7908C91}"/>
                </a:ext>
              </a:extLst>
            </p:cNvPr>
            <p:cNvCxnSpPr>
              <a:endCxn id="9" idx="2"/>
            </p:cNvCxnSpPr>
            <p:nvPr/>
          </p:nvCxnSpPr>
          <p:spPr>
            <a:xfrm>
              <a:off x="1945710" y="2239027"/>
              <a:ext cx="444674" cy="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grpSp>
      <p:grpSp>
        <p:nvGrpSpPr>
          <p:cNvPr id="17" name="Group 16">
            <a:extLst>
              <a:ext uri="{FF2B5EF4-FFF2-40B4-BE49-F238E27FC236}">
                <a16:creationId xmlns:a16="http://schemas.microsoft.com/office/drawing/2014/main" id="{B1E6B69F-85BE-7E49-240D-479ECC98A8E8}"/>
              </a:ext>
            </a:extLst>
          </p:cNvPr>
          <p:cNvGrpSpPr/>
          <p:nvPr/>
        </p:nvGrpSpPr>
        <p:grpSpPr>
          <a:xfrm>
            <a:off x="5816254" y="3717212"/>
            <a:ext cx="5588692" cy="2693098"/>
            <a:chOff x="3910210" y="3883070"/>
            <a:chExt cx="5588692" cy="2693098"/>
          </a:xfrm>
        </p:grpSpPr>
        <p:sp>
          <p:nvSpPr>
            <p:cNvPr id="15" name="Rectangle: Top Corners Snipped 14">
              <a:extLst>
                <a:ext uri="{FF2B5EF4-FFF2-40B4-BE49-F238E27FC236}">
                  <a16:creationId xmlns:a16="http://schemas.microsoft.com/office/drawing/2014/main" id="{AEE5A6FA-33EB-AA4F-ECDB-1DC4DF49067C}"/>
                </a:ext>
              </a:extLst>
            </p:cNvPr>
            <p:cNvSpPr/>
            <p:nvPr/>
          </p:nvSpPr>
          <p:spPr>
            <a:xfrm rot="16200000">
              <a:off x="7300585" y="4377850"/>
              <a:ext cx="2693098" cy="1703537"/>
            </a:xfrm>
            <a:prstGeom prst="snip2Same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Diagonal Corners Snipped 15">
              <a:extLst>
                <a:ext uri="{FF2B5EF4-FFF2-40B4-BE49-F238E27FC236}">
                  <a16:creationId xmlns:a16="http://schemas.microsoft.com/office/drawing/2014/main" id="{351AAC78-6D77-C41D-0287-7482E831555B}"/>
                </a:ext>
              </a:extLst>
            </p:cNvPr>
            <p:cNvSpPr/>
            <p:nvPr/>
          </p:nvSpPr>
          <p:spPr>
            <a:xfrm>
              <a:off x="3910210" y="4183694"/>
              <a:ext cx="3885155" cy="2091847"/>
            </a:xfrm>
            <a:prstGeom prst="snip2Diag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TextBox 20">
            <a:extLst>
              <a:ext uri="{FF2B5EF4-FFF2-40B4-BE49-F238E27FC236}">
                <a16:creationId xmlns:a16="http://schemas.microsoft.com/office/drawing/2014/main" id="{C017A977-AE74-015A-FCAE-477A2C59C394}"/>
              </a:ext>
            </a:extLst>
          </p:cNvPr>
          <p:cNvSpPr txBox="1"/>
          <p:nvPr/>
        </p:nvSpPr>
        <p:spPr>
          <a:xfrm>
            <a:off x="692553" y="1070334"/>
            <a:ext cx="2744523" cy="5293757"/>
          </a:xfrm>
          <a:prstGeom prst="rect">
            <a:avLst/>
          </a:prstGeom>
          <a:noFill/>
        </p:spPr>
        <p:txBody>
          <a:bodyPr wrap="square" rtlCol="0">
            <a:spAutoFit/>
          </a:bodyPr>
          <a:lstStyle/>
          <a:p>
            <a:r>
              <a:rPr lang="en-US" sz="3200" dirty="0"/>
              <a:t>Begin with </a:t>
            </a:r>
          </a:p>
          <a:p>
            <a:r>
              <a:rPr lang="en-US" sz="3200" dirty="0"/>
              <a:t>two pieces </a:t>
            </a:r>
          </a:p>
          <a:p>
            <a:r>
              <a:rPr lang="en-US" sz="3200" dirty="0"/>
              <a:t>that are approximately the same size, and sew together</a:t>
            </a:r>
          </a:p>
          <a:p>
            <a:endParaRPr lang="en-US" dirty="0"/>
          </a:p>
          <a:p>
            <a:r>
              <a:rPr lang="en-US" sz="3200" dirty="0"/>
              <a:t>Continue sewing </a:t>
            </a:r>
          </a:p>
          <a:p>
            <a:r>
              <a:rPr lang="en-US" sz="3200" dirty="0"/>
              <a:t>scraps</a:t>
            </a:r>
          </a:p>
        </p:txBody>
      </p:sp>
      <p:pic>
        <p:nvPicPr>
          <p:cNvPr id="23" name="Picture 22">
            <a:extLst>
              <a:ext uri="{FF2B5EF4-FFF2-40B4-BE49-F238E27FC236}">
                <a16:creationId xmlns:a16="http://schemas.microsoft.com/office/drawing/2014/main" id="{904E2255-C91F-C336-36F3-8D73F27D1380}"/>
              </a:ext>
            </a:extLst>
          </p:cNvPr>
          <p:cNvPicPr>
            <a:picLocks noChangeAspect="1"/>
          </p:cNvPicPr>
          <p:nvPr/>
        </p:nvPicPr>
        <p:blipFill>
          <a:blip r:embed="rId3"/>
          <a:stretch>
            <a:fillRect/>
          </a:stretch>
        </p:blipFill>
        <p:spPr>
          <a:xfrm>
            <a:off x="7693120" y="558551"/>
            <a:ext cx="3486637" cy="3229426"/>
          </a:xfrm>
          <a:prstGeom prst="rect">
            <a:avLst/>
          </a:prstGeom>
        </p:spPr>
      </p:pic>
      <p:sp>
        <p:nvSpPr>
          <p:cNvPr id="2" name="Footer Placeholder 1">
            <a:extLst>
              <a:ext uri="{FF2B5EF4-FFF2-40B4-BE49-F238E27FC236}">
                <a16:creationId xmlns:a16="http://schemas.microsoft.com/office/drawing/2014/main" id="{E0F9FC0C-A244-F057-B5A4-133ED83B060B}"/>
              </a:ext>
            </a:extLst>
          </p:cNvPr>
          <p:cNvSpPr>
            <a:spLocks noGrp="1"/>
          </p:cNvSpPr>
          <p:nvPr>
            <p:ph type="ftr" sz="quarter" idx="11"/>
          </p:nvPr>
        </p:nvSpPr>
        <p:spPr>
          <a:xfrm>
            <a:off x="961054" y="6356350"/>
            <a:ext cx="6617960" cy="365125"/>
          </a:xfrm>
        </p:spPr>
        <p:txBody>
          <a:bodyPr/>
          <a:lstStyle/>
          <a:p>
            <a:r>
              <a:rPr lang="en-US" dirty="0">
                <a:solidFill>
                  <a:schemeClr val="tx1"/>
                </a:solidFill>
              </a:rPr>
              <a:t>© Mary Marcotte -- for personal use only. Do not copy or resell. https://marymarcotte.com</a:t>
            </a:r>
          </a:p>
        </p:txBody>
      </p:sp>
      <p:sp>
        <p:nvSpPr>
          <p:cNvPr id="3" name="Slide Number Placeholder 2">
            <a:extLst>
              <a:ext uri="{FF2B5EF4-FFF2-40B4-BE49-F238E27FC236}">
                <a16:creationId xmlns:a16="http://schemas.microsoft.com/office/drawing/2014/main" id="{6181BBCE-15FE-4A68-FFAF-D8078FC35FEA}"/>
              </a:ext>
            </a:extLst>
          </p:cNvPr>
          <p:cNvSpPr>
            <a:spLocks noGrp="1"/>
          </p:cNvSpPr>
          <p:nvPr>
            <p:ph type="sldNum" sz="quarter" idx="12"/>
          </p:nvPr>
        </p:nvSpPr>
        <p:spPr/>
        <p:txBody>
          <a:bodyPr/>
          <a:lstStyle/>
          <a:p>
            <a:fld id="{86AE28E9-12D7-4D3A-B647-D212F61817D1}" type="slidenum">
              <a:rPr lang="en-US" smtClean="0"/>
              <a:t>5</a:t>
            </a:fld>
            <a:endParaRPr lang="en-US" dirty="0"/>
          </a:p>
        </p:txBody>
      </p:sp>
    </p:spTree>
    <p:extLst>
      <p:ext uri="{BB962C8B-B14F-4D97-AF65-F5344CB8AC3E}">
        <p14:creationId xmlns:p14="http://schemas.microsoft.com/office/powerpoint/2010/main" val="292144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05E7A3-7771-53CE-BD25-744AB3FC9224}"/>
              </a:ext>
            </a:extLst>
          </p:cNvPr>
          <p:cNvSpPr>
            <a:spLocks noGrp="1"/>
          </p:cNvSpPr>
          <p:nvPr>
            <p:ph type="title"/>
          </p:nvPr>
        </p:nvSpPr>
        <p:spPr>
          <a:xfrm>
            <a:off x="838200" y="644758"/>
            <a:ext cx="3933824" cy="790686"/>
          </a:xfrm>
        </p:spPr>
        <p:txBody>
          <a:bodyPr/>
          <a:lstStyle/>
          <a:p>
            <a:pPr algn="ctr"/>
            <a:r>
              <a:rPr lang="en-US" dirty="0"/>
              <a:t>Trim edges, as needed</a:t>
            </a:r>
          </a:p>
        </p:txBody>
      </p:sp>
      <p:grpSp>
        <p:nvGrpSpPr>
          <p:cNvPr id="13" name="Group 12">
            <a:extLst>
              <a:ext uri="{FF2B5EF4-FFF2-40B4-BE49-F238E27FC236}">
                <a16:creationId xmlns:a16="http://schemas.microsoft.com/office/drawing/2014/main" id="{9666FF0E-09A1-C699-BCEB-4F1710D7C713}"/>
              </a:ext>
            </a:extLst>
          </p:cNvPr>
          <p:cNvGrpSpPr/>
          <p:nvPr/>
        </p:nvGrpSpPr>
        <p:grpSpPr>
          <a:xfrm>
            <a:off x="951722" y="2257111"/>
            <a:ext cx="4767018" cy="2641460"/>
            <a:chOff x="836612" y="2392473"/>
            <a:chExt cx="5259388" cy="2693098"/>
          </a:xfrm>
        </p:grpSpPr>
        <p:grpSp>
          <p:nvGrpSpPr>
            <p:cNvPr id="7" name="Group 6">
              <a:extLst>
                <a:ext uri="{FF2B5EF4-FFF2-40B4-BE49-F238E27FC236}">
                  <a16:creationId xmlns:a16="http://schemas.microsoft.com/office/drawing/2014/main" id="{8B127F03-95A9-E8D5-20B1-9066FFBBB966}"/>
                </a:ext>
              </a:extLst>
            </p:cNvPr>
            <p:cNvGrpSpPr/>
            <p:nvPr/>
          </p:nvGrpSpPr>
          <p:grpSpPr>
            <a:xfrm>
              <a:off x="836612" y="2392473"/>
              <a:ext cx="5259388" cy="2693098"/>
              <a:chOff x="3910210" y="3883070"/>
              <a:chExt cx="5588692" cy="2693098"/>
            </a:xfrm>
          </p:grpSpPr>
          <p:sp>
            <p:nvSpPr>
              <p:cNvPr id="8" name="Rectangle: Top Corners Snipped 7">
                <a:extLst>
                  <a:ext uri="{FF2B5EF4-FFF2-40B4-BE49-F238E27FC236}">
                    <a16:creationId xmlns:a16="http://schemas.microsoft.com/office/drawing/2014/main" id="{2E93DC51-DA33-782C-17CA-03C700A860D4}"/>
                  </a:ext>
                </a:extLst>
              </p:cNvPr>
              <p:cNvSpPr/>
              <p:nvPr/>
            </p:nvSpPr>
            <p:spPr>
              <a:xfrm rot="16200000">
                <a:off x="7300585" y="4377850"/>
                <a:ext cx="2693098" cy="1703537"/>
              </a:xfrm>
              <a:prstGeom prst="snip2Same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Diagonal Corners Snipped 8">
                <a:extLst>
                  <a:ext uri="{FF2B5EF4-FFF2-40B4-BE49-F238E27FC236}">
                    <a16:creationId xmlns:a16="http://schemas.microsoft.com/office/drawing/2014/main" id="{25FF23EA-A48A-5465-6A67-603072654BBE}"/>
                  </a:ext>
                </a:extLst>
              </p:cNvPr>
              <p:cNvSpPr/>
              <p:nvPr/>
            </p:nvSpPr>
            <p:spPr>
              <a:xfrm>
                <a:off x="3910210" y="4183694"/>
                <a:ext cx="3885155" cy="2091847"/>
              </a:xfrm>
              <a:prstGeom prst="snip2Diag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1" name="Straight Connector 10">
              <a:extLst>
                <a:ext uri="{FF2B5EF4-FFF2-40B4-BE49-F238E27FC236}">
                  <a16:creationId xmlns:a16="http://schemas.microsoft.com/office/drawing/2014/main" id="{55135D21-EDF8-FC1C-7885-EEDF629EFB1D}"/>
                </a:ext>
              </a:extLst>
            </p:cNvPr>
            <p:cNvCxnSpPr/>
            <p:nvPr/>
          </p:nvCxnSpPr>
          <p:spPr>
            <a:xfrm>
              <a:off x="836612" y="3068877"/>
              <a:ext cx="5259388" cy="0"/>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Connector 11">
              <a:extLst>
                <a:ext uri="{FF2B5EF4-FFF2-40B4-BE49-F238E27FC236}">
                  <a16:creationId xmlns:a16="http://schemas.microsoft.com/office/drawing/2014/main" id="{54357C77-9A40-04F8-FE8B-FCC5F5A1A877}"/>
                </a:ext>
              </a:extLst>
            </p:cNvPr>
            <p:cNvCxnSpPr/>
            <p:nvPr/>
          </p:nvCxnSpPr>
          <p:spPr>
            <a:xfrm>
              <a:off x="836612" y="4436302"/>
              <a:ext cx="5259388" cy="0"/>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pic>
        <p:nvPicPr>
          <p:cNvPr id="21" name="Picture 20">
            <a:extLst>
              <a:ext uri="{FF2B5EF4-FFF2-40B4-BE49-F238E27FC236}">
                <a16:creationId xmlns:a16="http://schemas.microsoft.com/office/drawing/2014/main" id="{922C25F2-D6FF-E852-16B5-EAC5D268B64E}"/>
              </a:ext>
            </a:extLst>
          </p:cNvPr>
          <p:cNvPicPr>
            <a:picLocks noChangeAspect="1"/>
          </p:cNvPicPr>
          <p:nvPr/>
        </p:nvPicPr>
        <p:blipFill>
          <a:blip r:embed="rId3"/>
          <a:stretch>
            <a:fillRect/>
          </a:stretch>
        </p:blipFill>
        <p:spPr>
          <a:xfrm>
            <a:off x="6147318" y="280548"/>
            <a:ext cx="5868325" cy="5868325"/>
          </a:xfrm>
          <a:prstGeom prst="rect">
            <a:avLst/>
          </a:prstGeom>
        </p:spPr>
      </p:pic>
      <p:cxnSp>
        <p:nvCxnSpPr>
          <p:cNvPr id="27" name="Straight Arrow Connector 26">
            <a:extLst>
              <a:ext uri="{FF2B5EF4-FFF2-40B4-BE49-F238E27FC236}">
                <a16:creationId xmlns:a16="http://schemas.microsoft.com/office/drawing/2014/main" id="{9A67C14F-9BA6-BE9B-ECE8-8C8F590EE07E}"/>
              </a:ext>
            </a:extLst>
          </p:cNvPr>
          <p:cNvCxnSpPr>
            <a:cxnSpLocks/>
          </p:cNvCxnSpPr>
          <p:nvPr/>
        </p:nvCxnSpPr>
        <p:spPr>
          <a:xfrm flipV="1">
            <a:off x="4772025" y="1435443"/>
            <a:ext cx="1526138" cy="710598"/>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8">
            <a:extLst>
              <a:ext uri="{FF2B5EF4-FFF2-40B4-BE49-F238E27FC236}">
                <a16:creationId xmlns:a16="http://schemas.microsoft.com/office/drawing/2014/main" id="{EDBA7215-F9BD-F023-5055-33D8F026646C}"/>
              </a:ext>
            </a:extLst>
          </p:cNvPr>
          <p:cNvCxnSpPr>
            <a:cxnSpLocks/>
          </p:cNvCxnSpPr>
          <p:nvPr/>
        </p:nvCxnSpPr>
        <p:spPr>
          <a:xfrm>
            <a:off x="8104122" y="3511420"/>
            <a:ext cx="0" cy="957943"/>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2" name="Footer Placeholder 1">
            <a:extLst>
              <a:ext uri="{FF2B5EF4-FFF2-40B4-BE49-F238E27FC236}">
                <a16:creationId xmlns:a16="http://schemas.microsoft.com/office/drawing/2014/main" id="{40C1F9F3-B4EA-B54A-0EFE-CDA3F7C32031}"/>
              </a:ext>
            </a:extLst>
          </p:cNvPr>
          <p:cNvSpPr>
            <a:spLocks noGrp="1"/>
          </p:cNvSpPr>
          <p:nvPr>
            <p:ph type="ftr" sz="quarter" idx="11"/>
          </p:nvPr>
        </p:nvSpPr>
        <p:spPr>
          <a:xfrm>
            <a:off x="838200" y="6356350"/>
            <a:ext cx="6391469" cy="365125"/>
          </a:xfrm>
        </p:spPr>
        <p:txBody>
          <a:bodyPr/>
          <a:lstStyle/>
          <a:p>
            <a:r>
              <a:rPr lang="en-US" dirty="0">
                <a:solidFill>
                  <a:schemeClr val="tx1"/>
                </a:solidFill>
              </a:rPr>
              <a:t>© Mary Marcotte -- for personal use only. Do not copy or resell. https://marymarcotte.com</a:t>
            </a:r>
          </a:p>
        </p:txBody>
      </p:sp>
      <p:sp>
        <p:nvSpPr>
          <p:cNvPr id="3" name="Slide Number Placeholder 2">
            <a:extLst>
              <a:ext uri="{FF2B5EF4-FFF2-40B4-BE49-F238E27FC236}">
                <a16:creationId xmlns:a16="http://schemas.microsoft.com/office/drawing/2014/main" id="{78170998-FC37-AFDD-A093-E55FCE816B3C}"/>
              </a:ext>
            </a:extLst>
          </p:cNvPr>
          <p:cNvSpPr>
            <a:spLocks noGrp="1"/>
          </p:cNvSpPr>
          <p:nvPr>
            <p:ph type="sldNum" sz="quarter" idx="12"/>
          </p:nvPr>
        </p:nvSpPr>
        <p:spPr/>
        <p:txBody>
          <a:bodyPr/>
          <a:lstStyle/>
          <a:p>
            <a:fld id="{86AE28E9-12D7-4D3A-B647-D212F61817D1}" type="slidenum">
              <a:rPr lang="en-US" smtClean="0"/>
              <a:t>6</a:t>
            </a:fld>
            <a:endParaRPr lang="en-US" dirty="0"/>
          </a:p>
        </p:txBody>
      </p:sp>
    </p:spTree>
    <p:extLst>
      <p:ext uri="{BB962C8B-B14F-4D97-AF65-F5344CB8AC3E}">
        <p14:creationId xmlns:p14="http://schemas.microsoft.com/office/powerpoint/2010/main" val="4062216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5980039-0B13-0BA9-40AF-5D42DEFBF42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18FD0AA-646C-F685-69AA-1576C14B741A}"/>
              </a:ext>
            </a:extLst>
          </p:cNvPr>
          <p:cNvPicPr>
            <a:picLocks noChangeAspect="1"/>
          </p:cNvPicPr>
          <p:nvPr/>
        </p:nvPicPr>
        <p:blipFill>
          <a:blip r:embed="rId3"/>
          <a:stretch>
            <a:fillRect/>
          </a:stretch>
        </p:blipFill>
        <p:spPr>
          <a:xfrm>
            <a:off x="3596253" y="3429000"/>
            <a:ext cx="5820587" cy="2124371"/>
          </a:xfrm>
          <a:prstGeom prst="rect">
            <a:avLst/>
          </a:prstGeom>
        </p:spPr>
      </p:pic>
      <p:pic>
        <p:nvPicPr>
          <p:cNvPr id="5" name="Picture 4">
            <a:extLst>
              <a:ext uri="{FF2B5EF4-FFF2-40B4-BE49-F238E27FC236}">
                <a16:creationId xmlns:a16="http://schemas.microsoft.com/office/drawing/2014/main" id="{4BD62A13-1301-9155-82EF-991548879B69}"/>
              </a:ext>
            </a:extLst>
          </p:cNvPr>
          <p:cNvPicPr>
            <a:picLocks noChangeAspect="1"/>
          </p:cNvPicPr>
          <p:nvPr/>
        </p:nvPicPr>
        <p:blipFill>
          <a:blip r:embed="rId4"/>
          <a:stretch>
            <a:fillRect/>
          </a:stretch>
        </p:blipFill>
        <p:spPr>
          <a:xfrm>
            <a:off x="1767058" y="1248256"/>
            <a:ext cx="3134162" cy="2105319"/>
          </a:xfrm>
          <a:prstGeom prst="rect">
            <a:avLst/>
          </a:prstGeom>
        </p:spPr>
      </p:pic>
      <p:pic>
        <p:nvPicPr>
          <p:cNvPr id="12" name="Picture 11">
            <a:extLst>
              <a:ext uri="{FF2B5EF4-FFF2-40B4-BE49-F238E27FC236}">
                <a16:creationId xmlns:a16="http://schemas.microsoft.com/office/drawing/2014/main" id="{8C81ECBC-D8DF-4C06-C3B9-8573500CDEAE}"/>
              </a:ext>
            </a:extLst>
          </p:cNvPr>
          <p:cNvPicPr>
            <a:picLocks noChangeAspect="1"/>
          </p:cNvPicPr>
          <p:nvPr/>
        </p:nvPicPr>
        <p:blipFill>
          <a:blip r:embed="rId5"/>
          <a:stretch>
            <a:fillRect/>
          </a:stretch>
        </p:blipFill>
        <p:spPr>
          <a:xfrm>
            <a:off x="6204057" y="1391150"/>
            <a:ext cx="3105583" cy="1819529"/>
          </a:xfrm>
          <a:prstGeom prst="rect">
            <a:avLst/>
          </a:prstGeom>
        </p:spPr>
      </p:pic>
      <p:sp>
        <p:nvSpPr>
          <p:cNvPr id="2" name="Footer Placeholder 1">
            <a:extLst>
              <a:ext uri="{FF2B5EF4-FFF2-40B4-BE49-F238E27FC236}">
                <a16:creationId xmlns:a16="http://schemas.microsoft.com/office/drawing/2014/main" id="{DF1841EE-0B6E-B5F7-B3C1-93A58E07D137}"/>
              </a:ext>
            </a:extLst>
          </p:cNvPr>
          <p:cNvSpPr>
            <a:spLocks noGrp="1"/>
          </p:cNvSpPr>
          <p:nvPr>
            <p:ph type="ftr" sz="quarter" idx="11"/>
          </p:nvPr>
        </p:nvSpPr>
        <p:spPr>
          <a:xfrm>
            <a:off x="1194318" y="6356350"/>
            <a:ext cx="6959082" cy="365125"/>
          </a:xfrm>
        </p:spPr>
        <p:txBody>
          <a:bodyPr/>
          <a:lstStyle/>
          <a:p>
            <a:r>
              <a:rPr lang="en-US" dirty="0">
                <a:solidFill>
                  <a:schemeClr val="tx1"/>
                </a:solidFill>
              </a:rPr>
              <a:t>© Mary Marcotte -- for personal use only. Do not copy or resell. https://marymarcotte.com</a:t>
            </a:r>
          </a:p>
        </p:txBody>
      </p:sp>
      <p:sp>
        <p:nvSpPr>
          <p:cNvPr id="4" name="Slide Number Placeholder 3">
            <a:extLst>
              <a:ext uri="{FF2B5EF4-FFF2-40B4-BE49-F238E27FC236}">
                <a16:creationId xmlns:a16="http://schemas.microsoft.com/office/drawing/2014/main" id="{0B4ECDD7-C2F7-61DD-3047-2D9691D42750}"/>
              </a:ext>
            </a:extLst>
          </p:cNvPr>
          <p:cNvSpPr>
            <a:spLocks noGrp="1"/>
          </p:cNvSpPr>
          <p:nvPr>
            <p:ph type="sldNum" sz="quarter" idx="12"/>
          </p:nvPr>
        </p:nvSpPr>
        <p:spPr/>
        <p:txBody>
          <a:bodyPr/>
          <a:lstStyle/>
          <a:p>
            <a:fld id="{86AE28E9-12D7-4D3A-B647-D212F61817D1}" type="slidenum">
              <a:rPr lang="en-US" smtClean="0"/>
              <a:t>7</a:t>
            </a:fld>
            <a:endParaRPr lang="en-US" dirty="0"/>
          </a:p>
        </p:txBody>
      </p:sp>
    </p:spTree>
    <p:extLst>
      <p:ext uri="{BB962C8B-B14F-4D97-AF65-F5344CB8AC3E}">
        <p14:creationId xmlns:p14="http://schemas.microsoft.com/office/powerpoint/2010/main" val="705092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DFC3067-2055-EB29-FF7E-DF7F8821A318}"/>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FDC5D41E-C6D4-7565-81F2-E1D0E5D6C4C7}"/>
              </a:ext>
            </a:extLst>
          </p:cNvPr>
          <p:cNvGrpSpPr/>
          <p:nvPr/>
        </p:nvGrpSpPr>
        <p:grpSpPr>
          <a:xfrm>
            <a:off x="4316842" y="746863"/>
            <a:ext cx="5621745" cy="5364274"/>
            <a:chOff x="2029357" y="150177"/>
            <a:chExt cx="6008916" cy="5820587"/>
          </a:xfrm>
        </p:grpSpPr>
        <p:pic>
          <p:nvPicPr>
            <p:cNvPr id="3" name="Picture 2">
              <a:extLst>
                <a:ext uri="{FF2B5EF4-FFF2-40B4-BE49-F238E27FC236}">
                  <a16:creationId xmlns:a16="http://schemas.microsoft.com/office/drawing/2014/main" id="{48505354-2A29-CA4C-15CA-674B3DC0CFD8}"/>
                </a:ext>
              </a:extLst>
            </p:cNvPr>
            <p:cNvPicPr>
              <a:picLocks noChangeAspect="1"/>
            </p:cNvPicPr>
            <p:nvPr/>
          </p:nvPicPr>
          <p:blipFill>
            <a:blip r:embed="rId3"/>
            <a:stretch>
              <a:fillRect/>
            </a:stretch>
          </p:blipFill>
          <p:spPr>
            <a:xfrm rot="5400000">
              <a:off x="181249" y="1998285"/>
              <a:ext cx="5820587" cy="2124371"/>
            </a:xfrm>
            <a:prstGeom prst="rect">
              <a:avLst/>
            </a:prstGeom>
          </p:spPr>
        </p:pic>
        <p:pic>
          <p:nvPicPr>
            <p:cNvPr id="5" name="Picture 4">
              <a:extLst>
                <a:ext uri="{FF2B5EF4-FFF2-40B4-BE49-F238E27FC236}">
                  <a16:creationId xmlns:a16="http://schemas.microsoft.com/office/drawing/2014/main" id="{E709429F-41D1-3EBA-36DE-17C0763E0178}"/>
                </a:ext>
              </a:extLst>
            </p:cNvPr>
            <p:cNvPicPr>
              <a:picLocks noChangeAspect="1"/>
            </p:cNvPicPr>
            <p:nvPr/>
          </p:nvPicPr>
          <p:blipFill>
            <a:blip r:embed="rId4"/>
            <a:stretch>
              <a:fillRect/>
            </a:stretch>
          </p:blipFill>
          <p:spPr>
            <a:xfrm>
              <a:off x="4904111" y="501808"/>
              <a:ext cx="3134162" cy="2105319"/>
            </a:xfrm>
            <a:prstGeom prst="rect">
              <a:avLst/>
            </a:prstGeom>
          </p:spPr>
        </p:pic>
        <p:pic>
          <p:nvPicPr>
            <p:cNvPr id="12" name="Picture 11">
              <a:extLst>
                <a:ext uri="{FF2B5EF4-FFF2-40B4-BE49-F238E27FC236}">
                  <a16:creationId xmlns:a16="http://schemas.microsoft.com/office/drawing/2014/main" id="{F485D6BF-7C61-76AD-D8D3-71FC5C64CF0E}"/>
                </a:ext>
              </a:extLst>
            </p:cNvPr>
            <p:cNvPicPr>
              <a:picLocks noChangeAspect="1"/>
            </p:cNvPicPr>
            <p:nvPr/>
          </p:nvPicPr>
          <p:blipFill>
            <a:blip r:embed="rId5"/>
            <a:stretch>
              <a:fillRect/>
            </a:stretch>
          </p:blipFill>
          <p:spPr>
            <a:xfrm rot="16200000">
              <a:off x="3143616" y="3334129"/>
              <a:ext cx="3105583" cy="1819529"/>
            </a:xfrm>
            <a:prstGeom prst="rect">
              <a:avLst/>
            </a:prstGeom>
          </p:spPr>
        </p:pic>
        <p:cxnSp>
          <p:nvCxnSpPr>
            <p:cNvPr id="4" name="Straight Arrow Connector 3">
              <a:extLst>
                <a:ext uri="{FF2B5EF4-FFF2-40B4-BE49-F238E27FC236}">
                  <a16:creationId xmlns:a16="http://schemas.microsoft.com/office/drawing/2014/main" id="{AE6C5EE8-CCD9-E3AC-707A-4AA21C528A72}"/>
                </a:ext>
              </a:extLst>
            </p:cNvPr>
            <p:cNvCxnSpPr>
              <a:stCxn id="5" idx="1"/>
            </p:cNvCxnSpPr>
            <p:nvPr/>
          </p:nvCxnSpPr>
          <p:spPr>
            <a:xfrm flipH="1" flipV="1">
              <a:off x="3872204" y="1554467"/>
              <a:ext cx="1031907" cy="1"/>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grpSp>
      <p:sp>
        <p:nvSpPr>
          <p:cNvPr id="7" name="TextBox 6">
            <a:extLst>
              <a:ext uri="{FF2B5EF4-FFF2-40B4-BE49-F238E27FC236}">
                <a16:creationId xmlns:a16="http://schemas.microsoft.com/office/drawing/2014/main" id="{21BB2EC9-E011-70C2-1BA1-805D9FE448C1}"/>
              </a:ext>
            </a:extLst>
          </p:cNvPr>
          <p:cNvSpPr txBox="1"/>
          <p:nvPr/>
        </p:nvSpPr>
        <p:spPr>
          <a:xfrm>
            <a:off x="1250302" y="1366897"/>
            <a:ext cx="2762734" cy="2062103"/>
          </a:xfrm>
          <a:prstGeom prst="rect">
            <a:avLst/>
          </a:prstGeom>
          <a:noFill/>
        </p:spPr>
        <p:txBody>
          <a:bodyPr wrap="square" rtlCol="0">
            <a:spAutoFit/>
          </a:bodyPr>
          <a:lstStyle/>
          <a:p>
            <a:r>
              <a:rPr lang="en-US" sz="3200" dirty="0"/>
              <a:t>Sew together to create larger blocks</a:t>
            </a:r>
          </a:p>
          <a:p>
            <a:endParaRPr lang="en-US" sz="3200" dirty="0"/>
          </a:p>
        </p:txBody>
      </p:sp>
      <p:sp>
        <p:nvSpPr>
          <p:cNvPr id="2" name="Footer Placeholder 1">
            <a:extLst>
              <a:ext uri="{FF2B5EF4-FFF2-40B4-BE49-F238E27FC236}">
                <a16:creationId xmlns:a16="http://schemas.microsoft.com/office/drawing/2014/main" id="{FCE89DA2-0B02-4F60-228E-65D55EE8D376}"/>
              </a:ext>
            </a:extLst>
          </p:cNvPr>
          <p:cNvSpPr>
            <a:spLocks noGrp="1"/>
          </p:cNvSpPr>
          <p:nvPr>
            <p:ph type="ftr" sz="quarter" idx="11"/>
          </p:nvPr>
        </p:nvSpPr>
        <p:spPr>
          <a:xfrm>
            <a:off x="838200" y="6356350"/>
            <a:ext cx="7315200" cy="365125"/>
          </a:xfrm>
        </p:spPr>
        <p:txBody>
          <a:bodyPr/>
          <a:lstStyle/>
          <a:p>
            <a:r>
              <a:rPr lang="en-US" dirty="0"/>
              <a:t>© Mary Marcotte -- for personal use only. Do not copy or resell. https://marymarcotte.com</a:t>
            </a:r>
          </a:p>
        </p:txBody>
      </p:sp>
      <p:sp>
        <p:nvSpPr>
          <p:cNvPr id="8" name="Slide Number Placeholder 7">
            <a:extLst>
              <a:ext uri="{FF2B5EF4-FFF2-40B4-BE49-F238E27FC236}">
                <a16:creationId xmlns:a16="http://schemas.microsoft.com/office/drawing/2014/main" id="{3411FCA5-0229-E0DD-D42C-3FE0909B5061}"/>
              </a:ext>
            </a:extLst>
          </p:cNvPr>
          <p:cNvSpPr>
            <a:spLocks noGrp="1"/>
          </p:cNvSpPr>
          <p:nvPr>
            <p:ph type="sldNum" sz="quarter" idx="12"/>
          </p:nvPr>
        </p:nvSpPr>
        <p:spPr/>
        <p:txBody>
          <a:bodyPr/>
          <a:lstStyle/>
          <a:p>
            <a:fld id="{86AE28E9-12D7-4D3A-B647-D212F61817D1}" type="slidenum">
              <a:rPr lang="en-US" smtClean="0"/>
              <a:t>8</a:t>
            </a:fld>
            <a:endParaRPr lang="en-US" dirty="0"/>
          </a:p>
        </p:txBody>
      </p:sp>
    </p:spTree>
    <p:extLst>
      <p:ext uri="{BB962C8B-B14F-4D97-AF65-F5344CB8AC3E}">
        <p14:creationId xmlns:p14="http://schemas.microsoft.com/office/powerpoint/2010/main" val="4178325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9236EB3-AA3D-276D-E2F2-0BA4119190FD}"/>
              </a:ext>
            </a:extLst>
          </p:cNvPr>
          <p:cNvSpPr txBox="1"/>
          <p:nvPr/>
        </p:nvSpPr>
        <p:spPr>
          <a:xfrm>
            <a:off x="1630525" y="1583484"/>
            <a:ext cx="2232349" cy="1077218"/>
          </a:xfrm>
          <a:prstGeom prst="rect">
            <a:avLst/>
          </a:prstGeom>
          <a:noFill/>
        </p:spPr>
        <p:txBody>
          <a:bodyPr wrap="square">
            <a:spAutoFit/>
          </a:bodyPr>
          <a:lstStyle/>
          <a:p>
            <a:r>
              <a:rPr lang="en-US" sz="3200" dirty="0"/>
              <a:t>Trim as needed</a:t>
            </a:r>
          </a:p>
        </p:txBody>
      </p:sp>
      <p:grpSp>
        <p:nvGrpSpPr>
          <p:cNvPr id="8" name="Group 7">
            <a:extLst>
              <a:ext uri="{FF2B5EF4-FFF2-40B4-BE49-F238E27FC236}">
                <a16:creationId xmlns:a16="http://schemas.microsoft.com/office/drawing/2014/main" id="{55946653-AEFA-2609-8A50-815A4D2D453A}"/>
              </a:ext>
            </a:extLst>
          </p:cNvPr>
          <p:cNvGrpSpPr/>
          <p:nvPr/>
        </p:nvGrpSpPr>
        <p:grpSpPr>
          <a:xfrm>
            <a:off x="4292082" y="811763"/>
            <a:ext cx="4646645" cy="5220274"/>
            <a:chOff x="3747760" y="713996"/>
            <a:chExt cx="4696480" cy="5430008"/>
          </a:xfrm>
        </p:grpSpPr>
        <p:pic>
          <p:nvPicPr>
            <p:cNvPr id="9" name="Picture 8">
              <a:extLst>
                <a:ext uri="{FF2B5EF4-FFF2-40B4-BE49-F238E27FC236}">
                  <a16:creationId xmlns:a16="http://schemas.microsoft.com/office/drawing/2014/main" id="{0556F889-BAA8-7A9A-5565-4AE2B111DEA4}"/>
                </a:ext>
              </a:extLst>
            </p:cNvPr>
            <p:cNvPicPr>
              <a:picLocks noChangeAspect="1"/>
            </p:cNvPicPr>
            <p:nvPr/>
          </p:nvPicPr>
          <p:blipFill>
            <a:blip r:embed="rId3"/>
            <a:stretch>
              <a:fillRect/>
            </a:stretch>
          </p:blipFill>
          <p:spPr>
            <a:xfrm>
              <a:off x="3747760" y="713996"/>
              <a:ext cx="4696480" cy="5430008"/>
            </a:xfrm>
            <a:prstGeom prst="rect">
              <a:avLst/>
            </a:prstGeom>
          </p:spPr>
        </p:pic>
        <p:cxnSp>
          <p:nvCxnSpPr>
            <p:cNvPr id="10" name="Straight Connector 9">
              <a:extLst>
                <a:ext uri="{FF2B5EF4-FFF2-40B4-BE49-F238E27FC236}">
                  <a16:creationId xmlns:a16="http://schemas.microsoft.com/office/drawing/2014/main" id="{5281D157-117F-16CE-73CB-F3F027568BC3}"/>
                </a:ext>
              </a:extLst>
            </p:cNvPr>
            <p:cNvCxnSpPr>
              <a:cxnSpLocks/>
            </p:cNvCxnSpPr>
            <p:nvPr/>
          </p:nvCxnSpPr>
          <p:spPr>
            <a:xfrm flipH="1">
              <a:off x="3928188" y="2967135"/>
              <a:ext cx="1446245" cy="0"/>
            </a:xfrm>
            <a:prstGeom prst="line">
              <a:avLst/>
            </a:prstGeom>
            <a:ln w="28575">
              <a:solidFill>
                <a:schemeClr val="accent1"/>
              </a:solidFill>
              <a:prstDash val="dash"/>
            </a:ln>
          </p:spPr>
          <p:style>
            <a:lnRef idx="2">
              <a:schemeClr val="dk1"/>
            </a:lnRef>
            <a:fillRef idx="0">
              <a:schemeClr val="dk1"/>
            </a:fillRef>
            <a:effectRef idx="1">
              <a:schemeClr val="dk1"/>
            </a:effectRef>
            <a:fontRef idx="minor">
              <a:schemeClr val="tx1"/>
            </a:fontRef>
          </p:style>
        </p:cxnSp>
        <p:cxnSp>
          <p:nvCxnSpPr>
            <p:cNvPr id="11" name="Straight Connector 10">
              <a:extLst>
                <a:ext uri="{FF2B5EF4-FFF2-40B4-BE49-F238E27FC236}">
                  <a16:creationId xmlns:a16="http://schemas.microsoft.com/office/drawing/2014/main" id="{2BAE5A56-9805-E756-BAD3-9EF7891DFCB5}"/>
                </a:ext>
              </a:extLst>
            </p:cNvPr>
            <p:cNvCxnSpPr>
              <a:cxnSpLocks/>
            </p:cNvCxnSpPr>
            <p:nvPr/>
          </p:nvCxnSpPr>
          <p:spPr>
            <a:xfrm flipH="1">
              <a:off x="3928188" y="3054221"/>
              <a:ext cx="1446245" cy="0"/>
            </a:xfrm>
            <a:prstGeom prst="line">
              <a:avLst/>
            </a:prstGeom>
            <a:ln w="28575">
              <a:solidFill>
                <a:schemeClr val="accent1"/>
              </a:solidFill>
              <a:prstDash val="dash"/>
            </a:ln>
          </p:spPr>
          <p:style>
            <a:lnRef idx="2">
              <a:schemeClr val="dk1"/>
            </a:lnRef>
            <a:fillRef idx="0">
              <a:schemeClr val="dk1"/>
            </a:fillRef>
            <a:effectRef idx="1">
              <a:schemeClr val="dk1"/>
            </a:effectRef>
            <a:fontRef idx="minor">
              <a:schemeClr val="tx1"/>
            </a:fontRef>
          </p:style>
        </p:cxnSp>
      </p:grpSp>
      <p:sp>
        <p:nvSpPr>
          <p:cNvPr id="2" name="Footer Placeholder 1">
            <a:extLst>
              <a:ext uri="{FF2B5EF4-FFF2-40B4-BE49-F238E27FC236}">
                <a16:creationId xmlns:a16="http://schemas.microsoft.com/office/drawing/2014/main" id="{13A82B90-7658-E471-3706-89F862EEC0DC}"/>
              </a:ext>
            </a:extLst>
          </p:cNvPr>
          <p:cNvSpPr>
            <a:spLocks noGrp="1"/>
          </p:cNvSpPr>
          <p:nvPr>
            <p:ph type="ftr" sz="quarter" idx="11"/>
          </p:nvPr>
        </p:nvSpPr>
        <p:spPr>
          <a:xfrm>
            <a:off x="1630525" y="6356350"/>
            <a:ext cx="6522875" cy="365125"/>
          </a:xfrm>
        </p:spPr>
        <p:txBody>
          <a:bodyPr/>
          <a:lstStyle/>
          <a:p>
            <a:r>
              <a:rPr lang="en-US" dirty="0">
                <a:solidFill>
                  <a:schemeClr val="tx1"/>
                </a:solidFill>
              </a:rPr>
              <a:t>© Mary Marcotte -- for personal use only. Do not copy or resell. https://marymarcotte.com</a:t>
            </a:r>
          </a:p>
        </p:txBody>
      </p:sp>
      <p:sp>
        <p:nvSpPr>
          <p:cNvPr id="3" name="Slide Number Placeholder 2">
            <a:extLst>
              <a:ext uri="{FF2B5EF4-FFF2-40B4-BE49-F238E27FC236}">
                <a16:creationId xmlns:a16="http://schemas.microsoft.com/office/drawing/2014/main" id="{D2B21711-78B7-3A3F-7695-31690BE38EDA}"/>
              </a:ext>
            </a:extLst>
          </p:cNvPr>
          <p:cNvSpPr>
            <a:spLocks noGrp="1"/>
          </p:cNvSpPr>
          <p:nvPr>
            <p:ph type="sldNum" sz="quarter" idx="12"/>
          </p:nvPr>
        </p:nvSpPr>
        <p:spPr/>
        <p:txBody>
          <a:bodyPr/>
          <a:lstStyle/>
          <a:p>
            <a:fld id="{86AE28E9-12D7-4D3A-B647-D212F61817D1}" type="slidenum">
              <a:rPr lang="en-US" smtClean="0"/>
              <a:t>9</a:t>
            </a:fld>
            <a:endParaRPr lang="en-US" dirty="0"/>
          </a:p>
        </p:txBody>
      </p:sp>
    </p:spTree>
    <p:extLst>
      <p:ext uri="{BB962C8B-B14F-4D97-AF65-F5344CB8AC3E}">
        <p14:creationId xmlns:p14="http://schemas.microsoft.com/office/powerpoint/2010/main" val="40664801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34062</TotalTime>
  <Words>2325</Words>
  <Application>Microsoft Office PowerPoint</Application>
  <PresentationFormat>Widescreen</PresentationFormat>
  <Paragraphs>226</Paragraphs>
  <Slides>36</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Abadi</vt:lpstr>
      <vt:lpstr>Actor</vt:lpstr>
      <vt:lpstr>Aptos</vt:lpstr>
      <vt:lpstr>Aptos Display</vt:lpstr>
      <vt:lpstr>Arial</vt:lpstr>
      <vt:lpstr>Office Theme</vt:lpstr>
      <vt:lpstr>Play in Improv Workbook</vt:lpstr>
      <vt:lpstr>Play in Improv Workbook</vt:lpstr>
      <vt:lpstr>PowerPoint Presentation</vt:lpstr>
      <vt:lpstr>Play in Improv Workbook</vt:lpstr>
      <vt:lpstr>PowerPoint Presentation</vt:lpstr>
      <vt:lpstr>Trim edges, as needed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Five of your many options: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Quilts:</vt:lpstr>
      <vt:lpstr>PowerPoint Presentation</vt:lpstr>
      <vt:lpstr>Suggested Titles</vt:lpstr>
      <vt:lpstr>PowerPoint Presentation</vt:lpstr>
      <vt:lpstr>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Mary Marcotte</dc:creator>
  <cp:lastModifiedBy>Mary Marcotte</cp:lastModifiedBy>
  <cp:revision>1</cp:revision>
  <dcterms:created xsi:type="dcterms:W3CDTF">2025-09-04T16:16:49Z</dcterms:created>
  <dcterms:modified xsi:type="dcterms:W3CDTF">2026-08-14T02:10:42Z</dcterms:modified>
</cp:coreProperties>
</file>